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66.xml.rels" ContentType="application/vnd.openxmlformats-package.relationships+xml"/>
  <Override PartName="/ppt/notesSlides/_rels/notesSlide38.xml.rels" ContentType="application/vnd.openxmlformats-package.relationships+xml"/>
  <Override PartName="/ppt/notesSlides/_rels/notesSlide41.xml.rels" ContentType="application/vnd.openxmlformats-package.relationships+xml"/>
  <Override PartName="/ppt/notesSlides/_rels/notesSlide13.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36.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50.xml.rels" ContentType="application/vnd.openxmlformats-package.relationships+xml"/>
  <Override PartName="/ppt/notesSlides/_rels/notesSlide15.xml.rels" ContentType="application/vnd.openxmlformats-package.relationships+xml"/>
  <Override PartName="/ppt/notesSlides/_rels/notesSlide67.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52.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62.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63.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7.xml.rels" ContentType="application/vnd.openxmlformats-package.relationships+xml"/>
  <Override PartName="/ppt/notesSlides/_rels/notesSlide64.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19.xml.rels" ContentType="application/vnd.openxmlformats-package.relationships+xml"/>
  <Override PartName="/ppt/notesSlides/_rels/notesSlide53.xml.rels" ContentType="application/vnd.openxmlformats-package.relationships+xml"/>
  <Override PartName="/ppt/notesSlides/_rels/notesSlide25.xml.rels" ContentType="application/vnd.openxmlformats-package.relationships+xml"/>
  <Override PartName="/ppt/notesSlides/_rels/notesSlide54.xml.rels" ContentType="application/vnd.openxmlformats-package.relationships+xml"/>
  <Override PartName="/ppt/notesSlides/_rels/notesSlide26.xml.rels" ContentType="application/vnd.openxmlformats-package.relationships+xml"/>
  <Override PartName="/ppt/notesSlides/_rels/notesSlide65.xml.rels" ContentType="application/vnd.openxmlformats-package.relationships+xml"/>
  <Override PartName="/ppt/notesSlides/_rels/notesSlide37.xml.rels" ContentType="application/vnd.openxmlformats-package.relationships+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64.xml" ContentType="application/vnd.openxmlformats-officedocument.presentationml.notesSlide+xml"/>
  <Override PartName="/ppt/notesSlides/notesSlide29.xml" ContentType="application/vnd.openxmlformats-officedocument.presentationml.notesSlide+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33.xml" ContentType="application/vnd.openxmlformats-officedocument.presentationml.notesSlide+xml"/>
  <Override PartName="/ppt/notesSlides/notesSlide59.xml" ContentType="application/vnd.openxmlformats-officedocument.presentationml.notesSlide+xml"/>
  <Override PartName="/ppt/notesSlides/notesSlide34.xml" ContentType="application/vnd.openxmlformats-officedocument.presentationml.notesSlide+xml"/>
  <Override PartName="/ppt/notesSlides/notesSlide70.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62.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6.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49.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60.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61.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media/image50.wmf" ContentType="image/x-wmf"/>
  <Override PartName="/ppt/media/image49.wmf" ContentType="image/x-wmf"/>
  <Override PartName="/ppt/media/image48.wmf" ContentType="image/x-wmf"/>
  <Override PartName="/ppt/media/image47.wmf" ContentType="image/x-wmf"/>
  <Override PartName="/ppt/media/image46.wmf" ContentType="image/x-wmf"/>
  <Override PartName="/ppt/media/image45.wmf" ContentType="image/x-wmf"/>
  <Override PartName="/ppt/media/image44.wmf" ContentType="image/x-wmf"/>
  <Override PartName="/ppt/media/image43.wmf" ContentType="image/x-wmf"/>
  <Override PartName="/ppt/media/image42.wmf" ContentType="image/x-wmf"/>
  <Override PartName="/ppt/media/image41.wmf" ContentType="image/x-wmf"/>
  <Override PartName="/ppt/media/image40.wmf" ContentType="image/x-wmf"/>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59.wmf" ContentType="image/x-wmf"/>
  <Override PartName="/ppt/media/image9.png" ContentType="image/png"/>
  <Override PartName="/ppt/media/image58.wmf" ContentType="image/x-wmf"/>
  <Override PartName="/ppt/media/image8.png" ContentType="image/png"/>
  <Override PartName="/ppt/media/image57.wmf" ContentType="image/x-wmf"/>
  <Override PartName="/ppt/media/image7.png" ContentType="image/png"/>
  <Override PartName="/ppt/media/image52.wmf" ContentType="image/x-wmf"/>
  <Override PartName="/ppt/media/image2.png" ContentType="image/png"/>
  <Override PartName="/ppt/media/image51.wmf" ContentType="image/x-wmf"/>
  <Override PartName="/ppt/media/image1.png" ContentType="image/png"/>
  <Override PartName="/ppt/media/image53.wmf" ContentType="image/x-wmf"/>
  <Override PartName="/ppt/media/image3.png" ContentType="image/png"/>
  <Override PartName="/ppt/media/image54.wmf" ContentType="image/x-wmf"/>
  <Override PartName="/ppt/media/image4.png" ContentType="image/png"/>
  <Override PartName="/ppt/media/image55.wmf" ContentType="image/x-wmf"/>
  <Override PartName="/ppt/media/image5.png" ContentType="image/png"/>
  <Override PartName="/ppt/media/image56.wmf" ContentType="image/x-wmf"/>
  <Override PartName="/ppt/media/image6.png" ContentType="image/png"/>
  <Override PartName="/ppt/slideMasters/_rels/slideMaster38.xml.rels" ContentType="application/vnd.openxmlformats-package.relationships+xml"/>
  <Override PartName="/ppt/slideMasters/_rels/slideMaster37.xml.rels" ContentType="application/vnd.openxmlformats-package.relationships+xml"/>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17.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40.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3.xml.rels" ContentType="application/vnd.openxmlformats-package.relationships+xml"/>
  <Override PartName="/ppt/slideMasters/_rels/slideMaster16.xml.rels" ContentType="application/vnd.openxmlformats-package.relationships+xml"/>
  <Override PartName="/ppt/slideMasters/_rels/slideMaster9.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39.xml.rels" ContentType="application/vnd.openxmlformats-package.relationships+xml"/>
  <Override PartName="/ppt/slideMasters/_rels/slideMaster20.xml.rels" ContentType="application/vnd.openxmlformats-package.relationships+xml"/>
  <Override PartName="/ppt/slideMasters/_rels/slideMaster2.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26.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slideMaster40.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39.xml" ContentType="application/vnd.openxmlformats-officedocument.presentationml.slideMaster+xml"/>
  <Override PartName="/ppt/slideMasters/slideMaster14.xml" ContentType="application/vnd.openxmlformats-officedocument.presentationml.slideMaster+xml"/>
  <Override PartName="/ppt/slideMasters/slideMaster38.xml" ContentType="application/vnd.openxmlformats-officedocument.presentationml.slideMaster+xml"/>
  <Override PartName="/ppt/slideMasters/slideMaster13.xml" ContentType="application/vnd.openxmlformats-officedocument.presentationml.slideMaster+xml"/>
  <Override PartName="/ppt/slideMasters/slideMaster37.xml" ContentType="application/vnd.openxmlformats-officedocument.presentationml.slideMaster+xml"/>
  <Override PartName="/ppt/slideMasters/slideMaster12.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0.xml" ContentType="application/vnd.openxmlformats-officedocument.presentationml.slideMaster+xml"/>
  <Override PartName="/ppt/slideMasters/slideMaster35.xml" ContentType="application/vnd.openxmlformats-officedocument.presentationml.slideMaster+xml"/>
  <Override PartName="/ppt/slideMasters/slideMaster11.xml" ContentType="application/vnd.openxmlformats-officedocument.presentationml.slideMaster+xml"/>
  <Override PartName="/ppt/slideMasters/slideMaster36.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41.xml" ContentType="application/vnd.openxmlformats-officedocument.theme+xml"/>
  <Override PartName="/ppt/theme/theme4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39.xml" ContentType="application/vnd.openxmlformats-officedocument.theme+xml"/>
  <Override PartName="/ppt/theme/theme14.xml" ContentType="application/vnd.openxmlformats-officedocument.theme+xml"/>
  <Override PartName="/ppt/theme/theme38.xml" ContentType="application/vnd.openxmlformats-officedocument.theme+xml"/>
  <Override PartName="/ppt/theme/theme13.xml" ContentType="application/vnd.openxmlformats-officedocument.theme+xml"/>
  <Override PartName="/ppt/theme/theme37.xml" ContentType="application/vnd.openxmlformats-officedocument.theme+xml"/>
  <Override PartName="/ppt/theme/theme12.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10.xml" ContentType="application/vnd.openxmlformats-officedocument.theme+xml"/>
  <Override PartName="/ppt/theme/theme35.xml" ContentType="application/vnd.openxmlformats-officedocument.theme+xml"/>
  <Override PartName="/ppt/theme/theme11.xml" ContentType="application/vnd.openxmlformats-officedocument.theme+xml"/>
  <Override PartName="/ppt/theme/theme36.xml" ContentType="application/vnd.openxmlformats-officedocument.theme+xml"/>
  <Override PartName="/ppt/theme/theme25.xml" ContentType="application/vnd.openxmlformats-officedocument.theme+xml"/>
  <Override PartName="/ppt/theme/theme9.xml" ContentType="application/vnd.openxmlformats-officedocument.theme+xml"/>
  <Override PartName="/ppt/theme/theme24.xml" ContentType="application/vnd.openxmlformats-officedocument.theme+xml"/>
  <Override PartName="/ppt/theme/theme8.xml" ContentType="application/vnd.openxmlformats-officedocument.theme+xml"/>
  <Override PartName="/ppt/theme/theme23.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20.xml" ContentType="application/vnd.openxmlformats-officedocument.theme+xml"/>
  <Override PartName="/ppt/theme/theme4.xml" ContentType="application/vnd.openxmlformats-officedocument.theme+xml"/>
  <Override PartName="/ppt/theme/theme21.xml" ContentType="application/vnd.openxmlformats-officedocument.theme+xml"/>
  <Override PartName="/ppt/theme/theme5.xml" ContentType="application/vnd.openxmlformats-officedocument.theme+xml"/>
  <Override PartName="/ppt/theme/theme22.xml" ContentType="application/vnd.openxmlformats-officedocument.theme+xml"/>
  <Override PartName="/ppt/theme/theme6.xml" ContentType="application/vnd.openxmlformats-officedocument.them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80.xml" ContentType="application/vnd.openxmlformats-officedocument.presentationml.slideLayout+xml"/>
  <Override PartName="/ppt/slideLayouts/slideLayout479.xml" ContentType="application/vnd.openxmlformats-officedocument.presentationml.slideLayout+xml"/>
  <Override PartName="/ppt/slideLayouts/slideLayout478.xml" ContentType="application/vnd.openxmlformats-officedocument.presentationml.slideLayout+xml"/>
  <Override PartName="/ppt/slideLayouts/slideLayout477.xml" ContentType="application/vnd.openxmlformats-officedocument.presentationml.slideLayout+xml"/>
  <Override PartName="/ppt/slideLayouts/slideLayout476.xml" ContentType="application/vnd.openxmlformats-officedocument.presentationml.slideLayout+xml"/>
  <Override PartName="/ppt/slideLayouts/slideLayout475.xml" ContentType="application/vnd.openxmlformats-officedocument.presentationml.slideLayout+xml"/>
  <Override PartName="/ppt/slideLayouts/slideLayout474.xml" ContentType="application/vnd.openxmlformats-officedocument.presentationml.slideLayout+xml"/>
  <Override PartName="/ppt/slideLayouts/slideLayout473.xml" ContentType="application/vnd.openxmlformats-officedocument.presentationml.slideLayout+xml"/>
  <Override PartName="/ppt/slideLayouts/slideLayout472.xml" ContentType="application/vnd.openxmlformats-officedocument.presentationml.slideLayout+xml"/>
  <Override PartName="/ppt/slideLayouts/slideLayout471.xml" ContentType="application/vnd.openxmlformats-officedocument.presentationml.slideLayout+xml"/>
  <Override PartName="/ppt/slideLayouts/slideLayout470.xml" ContentType="application/vnd.openxmlformats-officedocument.presentationml.slideLayout+xml"/>
  <Override PartName="/ppt/slideLayouts/slideLayout469.xml" ContentType="application/vnd.openxmlformats-officedocument.presentationml.slideLayout+xml"/>
  <Override PartName="/ppt/slideLayouts/slideLayout468.xml" ContentType="application/vnd.openxmlformats-officedocument.presentationml.slideLayout+xml"/>
  <Override PartName="/ppt/slideLayouts/slideLayout467.xml" ContentType="application/vnd.openxmlformats-officedocument.presentationml.slideLayout+xml"/>
  <Override PartName="/ppt/slideLayouts/slideLayout465.xml" ContentType="application/vnd.openxmlformats-officedocument.presentationml.slideLayout+xml"/>
  <Override PartName="/ppt/slideLayouts/slideLayout464.xml" ContentType="application/vnd.openxmlformats-officedocument.presentationml.slideLayout+xml"/>
  <Override PartName="/ppt/slideLayouts/slideLayout463.xml" ContentType="application/vnd.openxmlformats-officedocument.presentationml.slideLayout+xml"/>
  <Override PartName="/ppt/slideLayouts/slideLayout462.xml" ContentType="application/vnd.openxmlformats-officedocument.presentationml.slideLayout+xml"/>
  <Override PartName="/ppt/slideLayouts/slideLayout461.xml" ContentType="application/vnd.openxmlformats-officedocument.presentationml.slideLayout+xml"/>
  <Override PartName="/ppt/slideLayouts/slideLayout460.xml" ContentType="application/vnd.openxmlformats-officedocument.presentationml.slideLayout+xml"/>
  <Override PartName="/ppt/slideLayouts/slideLayout459.xml" ContentType="application/vnd.openxmlformats-officedocument.presentationml.slideLayout+xml"/>
  <Override PartName="/ppt/slideLayouts/slideLayout458.xml" ContentType="application/vnd.openxmlformats-officedocument.presentationml.slideLayout+xml"/>
  <Override PartName="/ppt/slideLayouts/slideLayout457.xml" ContentType="application/vnd.openxmlformats-officedocument.presentationml.slideLayout+xml"/>
  <Override PartName="/ppt/slideLayouts/slideLayout456.xml" ContentType="application/vnd.openxmlformats-officedocument.presentationml.slideLayout+xml"/>
  <Override PartName="/ppt/slideLayouts/slideLayout455.xml" ContentType="application/vnd.openxmlformats-officedocument.presentationml.slideLayout+xml"/>
  <Override PartName="/ppt/slideLayouts/slideLayout454.xml" ContentType="application/vnd.openxmlformats-officedocument.presentationml.slideLayout+xml"/>
  <Override PartName="/ppt/slideLayouts/slideLayout453.xml" ContentType="application/vnd.openxmlformats-officedocument.presentationml.slideLayout+xml"/>
  <Override PartName="/ppt/slideLayouts/slideLayout452.xml" ContentType="application/vnd.openxmlformats-officedocument.presentationml.slideLayout+xml"/>
  <Override PartName="/ppt/slideLayouts/slideLayout451.xml" ContentType="application/vnd.openxmlformats-officedocument.presentationml.slideLayout+xml"/>
  <Override PartName="/ppt/slideLayouts/slideLayout450.xml" ContentType="application/vnd.openxmlformats-officedocument.presentationml.slideLayout+xml"/>
  <Override PartName="/ppt/slideLayouts/slideLayout444.xml" ContentType="application/vnd.openxmlformats-officedocument.presentationml.slideLayout+xml"/>
  <Override PartName="/ppt/slideLayouts/slideLayout443.xml" ContentType="application/vnd.openxmlformats-officedocument.presentationml.slideLayout+xml"/>
  <Override PartName="/ppt/slideLayouts/slideLayout442.xml" ContentType="application/vnd.openxmlformats-officedocument.presentationml.slideLayout+xml"/>
  <Override PartName="/ppt/slideLayouts/slideLayout441.xml" ContentType="application/vnd.openxmlformats-officedocument.presentationml.slideLayout+xml"/>
  <Override PartName="/ppt/slideLayouts/slideLayout440.xml" ContentType="application/vnd.openxmlformats-officedocument.presentationml.slideLayout+xml"/>
  <Override PartName="/ppt/slideLayouts/slideLayout434.xml" ContentType="application/vnd.openxmlformats-officedocument.presentationml.slideLayout+xml"/>
  <Override PartName="/ppt/slideLayouts/slideLayout433.xml" ContentType="application/vnd.openxmlformats-officedocument.presentationml.slideLayout+xml"/>
  <Override PartName="/ppt/slideLayouts/slideLayout432.xml" ContentType="application/vnd.openxmlformats-officedocument.presentationml.slideLayout+xml"/>
  <Override PartName="/ppt/slideLayouts/slideLayout431.xml" ContentType="application/vnd.openxmlformats-officedocument.presentationml.slideLayout+xml"/>
  <Override PartName="/ppt/slideLayouts/slideLayout430.xml" ContentType="application/vnd.openxmlformats-officedocument.presentationml.slideLayout+xml"/>
  <Override PartName="/ppt/slideLayouts/slideLayout424.xml" ContentType="application/vnd.openxmlformats-officedocument.presentationml.slideLayout+xml"/>
  <Override PartName="/ppt/slideLayouts/slideLayout423.xml" ContentType="application/vnd.openxmlformats-officedocument.presentationml.slideLayout+xml"/>
  <Override PartName="/ppt/slideLayouts/slideLayout422.xml" ContentType="application/vnd.openxmlformats-officedocument.presentationml.slideLayout+xml"/>
  <Override PartName="/ppt/slideLayouts/slideLayout421.xml" ContentType="application/vnd.openxmlformats-officedocument.presentationml.slideLayout+xml"/>
  <Override PartName="/ppt/slideLayouts/slideLayout420.xml" ContentType="application/vnd.openxmlformats-officedocument.presentationml.slideLayout+xml"/>
  <Override PartName="/ppt/slideLayouts/slideLayout414.xml" ContentType="application/vnd.openxmlformats-officedocument.presentationml.slideLayout+xml"/>
  <Override PartName="/ppt/slideLayouts/slideLayout413.xml" ContentType="application/vnd.openxmlformats-officedocument.presentationml.slideLayout+xml"/>
  <Override PartName="/ppt/slideLayouts/slideLayout412.xml" ContentType="application/vnd.openxmlformats-officedocument.presentationml.slideLayout+xml"/>
  <Override PartName="/ppt/slideLayouts/slideLayout411.xml" ContentType="application/vnd.openxmlformats-officedocument.presentationml.slideLayout+xml"/>
  <Override PartName="/ppt/slideLayouts/slideLayout410.xml" ContentType="application/vnd.openxmlformats-officedocument.presentationml.slideLayout+xml"/>
  <Override PartName="/ppt/slideLayouts/slideLayout404.xml" ContentType="application/vnd.openxmlformats-officedocument.presentationml.slideLayout+xml"/>
  <Override PartName="/ppt/slideLayouts/slideLayout399.xml" ContentType="application/vnd.openxmlformats-officedocument.presentationml.slideLayout+xml"/>
  <Override PartName="/ppt/slideLayouts/slideLayout403.xml" ContentType="application/vnd.openxmlformats-officedocument.presentationml.slideLayout+xml"/>
  <Override PartName="/ppt/slideLayouts/slideLayout398.xml" ContentType="application/vnd.openxmlformats-officedocument.presentationml.slideLayout+xml"/>
  <Override PartName="/ppt/slideLayouts/slideLayout402.xml" ContentType="application/vnd.openxmlformats-officedocument.presentationml.slideLayout+xml"/>
  <Override PartName="/ppt/slideLayouts/slideLayout397.xml" ContentType="application/vnd.openxmlformats-officedocument.presentationml.slideLayout+xml"/>
  <Override PartName="/ppt/slideLayouts/slideLayout401.xml" ContentType="application/vnd.openxmlformats-officedocument.presentationml.slideLayout+xml"/>
  <Override PartName="/ppt/slideLayouts/slideLayout396.xml" ContentType="application/vnd.openxmlformats-officedocument.presentationml.slideLayout+xml"/>
  <Override PartName="/ppt/slideLayouts/slideLayout400.xml" ContentType="application/vnd.openxmlformats-officedocument.presentationml.slideLayout+xml"/>
  <Override PartName="/ppt/slideLayouts/slideLayout395.xml" ContentType="application/vnd.openxmlformats-officedocument.presentationml.slideLayout+xml"/>
  <Override PartName="/ppt/slideLayouts/slideLayout394.xml" ContentType="application/vnd.openxmlformats-officedocument.presentationml.slideLayout+xml"/>
  <Override PartName="/ppt/slideLayouts/slideLayout393.xml" ContentType="application/vnd.openxmlformats-officedocument.presentationml.slideLayout+xml"/>
  <Override PartName="/ppt/slideLayouts/slideLayout392.xml" ContentType="application/vnd.openxmlformats-officedocument.presentationml.slideLayout+xml"/>
  <Override PartName="/ppt/slideLayouts/slideLayout391.xml" ContentType="application/vnd.openxmlformats-officedocument.presentationml.slideLayout+xml"/>
  <Override PartName="/ppt/slideLayouts/slideLayout390.xml" ContentType="application/vnd.openxmlformats-officedocument.presentationml.slideLayout+xml"/>
  <Override PartName="/ppt/slideLayouts/slideLayout389.xml" ContentType="application/vnd.openxmlformats-officedocument.presentationml.slideLayout+xml"/>
  <Override PartName="/ppt/slideLayouts/slideLayout388.xml" ContentType="application/vnd.openxmlformats-officedocument.presentationml.slideLayout+xml"/>
  <Override PartName="/ppt/slideLayouts/slideLayout387.xml" ContentType="application/vnd.openxmlformats-officedocument.presentationml.slideLayout+xml"/>
  <Override PartName="/ppt/slideLayouts/slideLayout386.xml" ContentType="application/vnd.openxmlformats-officedocument.presentationml.slideLayout+xml"/>
  <Override PartName="/ppt/slideLayouts/slideLayout385.xml" ContentType="application/vnd.openxmlformats-officedocument.presentationml.slideLayout+xml"/>
  <Override PartName="/ppt/slideLayouts/slideLayout384.xml" ContentType="application/vnd.openxmlformats-officedocument.presentationml.slideLayout+xml"/>
  <Override PartName="/ppt/slideLayouts/slideLayout383.xml" ContentType="application/vnd.openxmlformats-officedocument.presentationml.slideLayout+xml"/>
  <Override PartName="/ppt/slideLayouts/slideLayout382.xml" ContentType="application/vnd.openxmlformats-officedocument.presentationml.slideLayout+xml"/>
  <Override PartName="/ppt/slideLayouts/slideLayout381.xml" ContentType="application/vnd.openxmlformats-officedocument.presentationml.slideLayout+xml"/>
  <Override PartName="/ppt/slideLayouts/slideLayout380.xml" ContentType="application/vnd.openxmlformats-officedocument.presentationml.slideLayout+xml"/>
  <Override PartName="/ppt/slideLayouts/slideLayout379.xml" ContentType="application/vnd.openxmlformats-officedocument.presentationml.slideLayout+xml"/>
  <Override PartName="/ppt/slideLayouts/slideLayout378.xml" ContentType="application/vnd.openxmlformats-officedocument.presentationml.slideLayout+xml"/>
  <Override PartName="/ppt/slideLayouts/slideLayout377.xml" ContentType="application/vnd.openxmlformats-officedocument.presentationml.slideLayout+xml"/>
  <Override PartName="/ppt/slideLayouts/slideLayout376.xml" ContentType="application/vnd.openxmlformats-officedocument.presentationml.slideLayout+xml"/>
  <Override PartName="/ppt/slideLayouts/slideLayout375.xml" ContentType="application/vnd.openxmlformats-officedocument.presentationml.slideLayout+xml"/>
  <Override PartName="/ppt/slideLayouts/slideLayout374.xml" ContentType="application/vnd.openxmlformats-officedocument.presentationml.slideLayout+xml"/>
  <Override PartName="/ppt/slideLayouts/slideLayout373.xml" ContentType="application/vnd.openxmlformats-officedocument.presentationml.slideLayout+xml"/>
  <Override PartName="/ppt/slideLayouts/slideLayout372.xml" ContentType="application/vnd.openxmlformats-officedocument.presentationml.slideLayout+xml"/>
  <Override PartName="/ppt/slideLayouts/slideLayout371.xml" ContentType="application/vnd.openxmlformats-officedocument.presentationml.slideLayout+xml"/>
  <Override PartName="/ppt/slideLayouts/slideLayout370.xml" ContentType="application/vnd.openxmlformats-officedocument.presentationml.slideLayout+xml"/>
  <Override PartName="/ppt/slideLayouts/slideLayout369.xml" ContentType="application/vnd.openxmlformats-officedocument.presentationml.slideLayout+xml"/>
  <Override PartName="/ppt/slideLayouts/slideLayout368.xml" ContentType="application/vnd.openxmlformats-officedocument.presentationml.slideLayout+xml"/>
  <Override PartName="/ppt/slideLayouts/slideLayout367.xml" ContentType="application/vnd.openxmlformats-officedocument.presentationml.slideLayout+xml"/>
  <Override PartName="/ppt/slideLayouts/slideLayout366.xml" ContentType="application/vnd.openxmlformats-officedocument.presentationml.slideLayout+xml"/>
  <Override PartName="/ppt/slideLayouts/slideLayout365.xml" ContentType="application/vnd.openxmlformats-officedocument.presentationml.slideLayout+xml"/>
  <Override PartName="/ppt/slideLayouts/slideLayout364.xml" ContentType="application/vnd.openxmlformats-officedocument.presentationml.slideLayout+xml"/>
  <Override PartName="/ppt/slideLayouts/slideLayout363.xml" ContentType="application/vnd.openxmlformats-officedocument.presentationml.slideLayout+xml"/>
  <Override PartName="/ppt/slideLayouts/slideLayout362.xml" ContentType="application/vnd.openxmlformats-officedocument.presentationml.slideLayout+xml"/>
  <Override PartName="/ppt/slideLayouts/slideLayout361.xml" ContentType="application/vnd.openxmlformats-officedocument.presentationml.slideLayout+xml"/>
  <Override PartName="/ppt/slideLayouts/slideLayout360.xml" ContentType="application/vnd.openxmlformats-officedocument.presentationml.slideLayout+xml"/>
  <Override PartName="/ppt/slideLayouts/slideLayout359.xml" ContentType="application/vnd.openxmlformats-officedocument.presentationml.slideLayout+xml"/>
  <Override PartName="/ppt/slideLayouts/slideLayout358.xml" ContentType="application/vnd.openxmlformats-officedocument.presentationml.slideLayout+xml"/>
  <Override PartName="/ppt/slideLayouts/slideLayout357.xml" ContentType="application/vnd.openxmlformats-officedocument.presentationml.slideLayout+xml"/>
  <Override PartName="/ppt/slideLayouts/slideLayout356.xml" ContentType="application/vnd.openxmlformats-officedocument.presentationml.slideLayout+xml"/>
  <Override PartName="/ppt/slideLayouts/slideLayout355.xml" ContentType="application/vnd.openxmlformats-officedocument.presentationml.slideLayout+xml"/>
  <Override PartName="/ppt/slideLayouts/slideLayout354.xml" ContentType="application/vnd.openxmlformats-officedocument.presentationml.slideLayout+xml"/>
  <Override PartName="/ppt/slideLayouts/slideLayout353.xml" ContentType="application/vnd.openxmlformats-officedocument.presentationml.slideLayout+xml"/>
  <Override PartName="/ppt/slideLayouts/slideLayout352.xml" ContentType="application/vnd.openxmlformats-officedocument.presentationml.slideLayout+xml"/>
  <Override PartName="/ppt/slideLayouts/slideLayout351.xml" ContentType="application/vnd.openxmlformats-officedocument.presentationml.slideLayout+xml"/>
  <Override PartName="/ppt/slideLayouts/slideLayout350.xml" ContentType="application/vnd.openxmlformats-officedocument.presentationml.slideLayout+xml"/>
  <Override PartName="/ppt/slideLayouts/slideLayout349.xml" ContentType="application/vnd.openxmlformats-officedocument.presentationml.slideLayout+xml"/>
  <Override PartName="/ppt/slideLayouts/slideLayout348.xml" ContentType="application/vnd.openxmlformats-officedocument.presentationml.slideLayout+xml"/>
  <Override PartName="/ppt/slideLayouts/slideLayout347.xml" ContentType="application/vnd.openxmlformats-officedocument.presentationml.slideLayout+xml"/>
  <Override PartName="/ppt/slideLayouts/slideLayout346.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342.xml" ContentType="application/vnd.openxmlformats-officedocument.presentationml.slideLayout+xml"/>
  <Override PartName="/ppt/slideLayouts/slideLayout341.xml" ContentType="application/vnd.openxmlformats-officedocument.presentationml.slideLayout+xml"/>
  <Override PartName="/ppt/slideLayouts/slideLayout340.xml" ContentType="application/vnd.openxmlformats-officedocument.presentationml.slideLayout+xml"/>
  <Override PartName="/ppt/slideLayouts/slideLayout339.xml" ContentType="application/vnd.openxmlformats-officedocument.presentationml.slideLayout+xml"/>
  <Override PartName="/ppt/slideLayouts/_rels/slideLayout478.xml.rels" ContentType="application/vnd.openxmlformats-package.relationships+xml"/>
  <Override PartName="/ppt/slideLayouts/_rels/slideLayout477.xml.rels" ContentType="application/vnd.openxmlformats-package.relationships+xml"/>
  <Override PartName="/ppt/slideLayouts/_rels/slideLayout476.xml.rels" ContentType="application/vnd.openxmlformats-package.relationships+xml"/>
  <Override PartName="/ppt/slideLayouts/_rels/slideLayout475.xml.rels" ContentType="application/vnd.openxmlformats-package.relationships+xml"/>
  <Override PartName="/ppt/slideLayouts/_rels/slideLayout466.xml.rels" ContentType="application/vnd.openxmlformats-package.relationships+xml"/>
  <Override PartName="/ppt/slideLayouts/_rels/slideLayout465.xml.rels" ContentType="application/vnd.openxmlformats-package.relationships+xml"/>
  <Override PartName="/ppt/slideLayouts/_rels/slideLayout464.xml.rels" ContentType="application/vnd.openxmlformats-package.relationships+xml"/>
  <Override PartName="/ppt/slideLayouts/_rels/slideLayout463.xml.rels" ContentType="application/vnd.openxmlformats-package.relationships+xml"/>
  <Override PartName="/ppt/slideLayouts/_rels/slideLayout459.xml.rels" ContentType="application/vnd.openxmlformats-package.relationships+xml"/>
  <Override PartName="/ppt/slideLayouts/_rels/slideLayout458.xml.rels" ContentType="application/vnd.openxmlformats-package.relationships+xml"/>
  <Override PartName="/ppt/slideLayouts/_rels/slideLayout457.xml.rels" ContentType="application/vnd.openxmlformats-package.relationships+xml"/>
  <Override PartName="/ppt/slideLayouts/_rels/slideLayout456.xml.rels" ContentType="application/vnd.openxmlformats-package.relationships+xml"/>
  <Override PartName="/ppt/slideLayouts/_rels/slideLayout453.xml.rels" ContentType="application/vnd.openxmlformats-package.relationships+xml"/>
  <Override PartName="/ppt/slideLayouts/_rels/slideLayout452.xml.rels" ContentType="application/vnd.openxmlformats-package.relationships+xml"/>
  <Override PartName="/ppt/slideLayouts/_rels/slideLayout451.xml.rels" ContentType="application/vnd.openxmlformats-package.relationships+xml"/>
  <Override PartName="/ppt/slideLayouts/_rels/slideLayout450.xml.rels" ContentType="application/vnd.openxmlformats-package.relationships+xml"/>
  <Override PartName="/ppt/slideLayouts/_rels/slideLayout449.xml.rels" ContentType="application/vnd.openxmlformats-package.relationships+xml"/>
  <Override PartName="/ppt/slideLayouts/_rels/slideLayout448.xml.rels" ContentType="application/vnd.openxmlformats-package.relationships+xml"/>
  <Override PartName="/ppt/slideLayouts/_rels/slideLayout447.xml.rels" ContentType="application/vnd.openxmlformats-package.relationships+xml"/>
  <Override PartName="/ppt/slideLayouts/_rels/slideLayout446.xml.rels" ContentType="application/vnd.openxmlformats-package.relationships+xml"/>
  <Override PartName="/ppt/slideLayouts/_rels/slideLayout445.xml.rels" ContentType="application/vnd.openxmlformats-package.relationships+xml"/>
  <Override PartName="/ppt/slideLayouts/_rels/slideLayout444.xml.rels" ContentType="application/vnd.openxmlformats-package.relationships+xml"/>
  <Override PartName="/ppt/slideLayouts/_rels/slideLayout440.xml.rels" ContentType="application/vnd.openxmlformats-package.relationships+xml"/>
  <Override PartName="/ppt/slideLayouts/_rels/slideLayout439.xml.rels" ContentType="application/vnd.openxmlformats-package.relationships+xml"/>
  <Override PartName="/ppt/slideLayouts/_rels/slideLayout438.xml.rels" ContentType="application/vnd.openxmlformats-package.relationships+xml"/>
  <Override PartName="/ppt/slideLayouts/_rels/slideLayout437.xml.rels" ContentType="application/vnd.openxmlformats-package.relationships+xml"/>
  <Override PartName="/ppt/slideLayouts/_rels/slideLayout436.xml.rels" ContentType="application/vnd.openxmlformats-package.relationships+xml"/>
  <Override PartName="/ppt/slideLayouts/_rels/slideLayout434.xml.rels" ContentType="application/vnd.openxmlformats-package.relationships+xml"/>
  <Override PartName="/ppt/slideLayouts/_rels/slideLayout433.xml.rels" ContentType="application/vnd.openxmlformats-package.relationships+xml"/>
  <Override PartName="/ppt/slideLayouts/_rels/slideLayout432.xml.rels" ContentType="application/vnd.openxmlformats-package.relationships+xml"/>
  <Override PartName="/ppt/slideLayouts/_rels/slideLayout431.xml.rels" ContentType="application/vnd.openxmlformats-package.relationships+xml"/>
  <Override PartName="/ppt/slideLayouts/_rels/slideLayout429.xml.rels" ContentType="application/vnd.openxmlformats-package.relationships+xml"/>
  <Override PartName="/ppt/slideLayouts/_rels/slideLayout428.xml.rels" ContentType="application/vnd.openxmlformats-package.relationships+xml"/>
  <Override PartName="/ppt/slideLayouts/_rels/slideLayout419.xml.rels" ContentType="application/vnd.openxmlformats-package.relationships+xml"/>
  <Override PartName="/ppt/slideLayouts/_rels/slideLayout418.xml.rels" ContentType="application/vnd.openxmlformats-package.relationships+xml"/>
  <Override PartName="/ppt/slideLayouts/_rels/slideLayout417.xml.rels" ContentType="application/vnd.openxmlformats-package.relationships+xml"/>
  <Override PartName="/ppt/slideLayouts/_rels/slideLayout416.xml.rels" ContentType="application/vnd.openxmlformats-package.relationships+xml"/>
  <Override PartName="/ppt/slideLayouts/_rels/slideLayout409.xml.rels" ContentType="application/vnd.openxmlformats-package.relationships+xml"/>
  <Override PartName="/ppt/slideLayouts/_rels/slideLayout408.xml.rels" ContentType="application/vnd.openxmlformats-package.relationships+xml"/>
  <Override PartName="/ppt/slideLayouts/_rels/slideLayout397.xml.rels" ContentType="application/vnd.openxmlformats-package.relationships+xml"/>
  <Override PartName="/ppt/slideLayouts/_rels/slideLayout396.xml.rels" ContentType="application/vnd.openxmlformats-package.relationships+xml"/>
  <Override PartName="/ppt/slideLayouts/_rels/slideLayout395.xml.rels" ContentType="application/vnd.openxmlformats-package.relationships+xml"/>
  <Override PartName="/ppt/slideLayouts/_rels/slideLayout394.xml.rels" ContentType="application/vnd.openxmlformats-package.relationships+xml"/>
  <Override PartName="/ppt/slideLayouts/_rels/slideLayout393.xml.rels" ContentType="application/vnd.openxmlformats-package.relationships+xml"/>
  <Override PartName="/ppt/slideLayouts/_rels/slideLayout392.xml.rels" ContentType="application/vnd.openxmlformats-package.relationships+xml"/>
  <Override PartName="/ppt/slideLayouts/_rels/slideLayout391.xml.rels" ContentType="application/vnd.openxmlformats-package.relationships+xml"/>
  <Override PartName="/ppt/slideLayouts/_rels/slideLayout390.xml.rels" ContentType="application/vnd.openxmlformats-package.relationships+xml"/>
  <Override PartName="/ppt/slideLayouts/_rels/slideLayout387.xml.rels" ContentType="application/vnd.openxmlformats-package.relationships+xml"/>
  <Override PartName="/ppt/slideLayouts/_rels/slideLayout386.xml.rels" ContentType="application/vnd.openxmlformats-package.relationships+xml"/>
  <Override PartName="/ppt/slideLayouts/_rels/slideLayout383.xml.rels" ContentType="application/vnd.openxmlformats-package.relationships+xml"/>
  <Override PartName="/ppt/slideLayouts/_rels/slideLayout382.xml.rels" ContentType="application/vnd.openxmlformats-package.relationships+xml"/>
  <Override PartName="/ppt/slideLayouts/_rels/slideLayout381.xml.rels" ContentType="application/vnd.openxmlformats-package.relationships+xml"/>
  <Override PartName="/ppt/slideLayouts/_rels/slideLayout380.xml.rels" ContentType="application/vnd.openxmlformats-package.relationships+xml"/>
  <Override PartName="/ppt/slideLayouts/_rels/slideLayout379.xml.rels" ContentType="application/vnd.openxmlformats-package.relationships+xml"/>
  <Override PartName="/ppt/slideLayouts/_rels/slideLayout378.xml.rels" ContentType="application/vnd.openxmlformats-package.relationships+xml"/>
  <Override PartName="/ppt/slideLayouts/_rels/slideLayout377.xml.rels" ContentType="application/vnd.openxmlformats-package.relationships+xml"/>
  <Override PartName="/ppt/slideLayouts/_rels/slideLayout376.xml.rels" ContentType="application/vnd.openxmlformats-package.relationships+xml"/>
  <Override PartName="/ppt/slideLayouts/_rels/slideLayout370.xml.rels" ContentType="application/vnd.openxmlformats-package.relationships+xml"/>
  <Override PartName="/ppt/slideLayouts/_rels/slideLayout369.xml.rels" ContentType="application/vnd.openxmlformats-package.relationships+xml"/>
  <Override PartName="/ppt/slideLayouts/_rels/slideLayout368.xml.rels" ContentType="application/vnd.openxmlformats-package.relationships+xml"/>
  <Override PartName="/ppt/slideLayouts/_rels/slideLayout367.xml.rels" ContentType="application/vnd.openxmlformats-package.relationships+xml"/>
  <Override PartName="/ppt/slideLayouts/_rels/slideLayout366.xml.rels" ContentType="application/vnd.openxmlformats-package.relationships+xml"/>
  <Override PartName="/ppt/slideLayouts/_rels/slideLayout364.xml.rels" ContentType="application/vnd.openxmlformats-package.relationships+xml"/>
  <Override PartName="/ppt/slideLayouts/_rels/slideLayout363.xml.rels" ContentType="application/vnd.openxmlformats-package.relationships+xml"/>
  <Override PartName="/ppt/slideLayouts/_rels/slideLayout362.xml.rels" ContentType="application/vnd.openxmlformats-package.relationships+xml"/>
  <Override PartName="/ppt/slideLayouts/_rels/slideLayout361.xml.rels" ContentType="application/vnd.openxmlformats-package.relationships+xml"/>
  <Override PartName="/ppt/slideLayouts/_rels/slideLayout359.xml.rels" ContentType="application/vnd.openxmlformats-package.relationships+xml"/>
  <Override PartName="/ppt/slideLayouts/_rels/slideLayout358.xml.rels" ContentType="application/vnd.openxmlformats-package.relationships+xml"/>
  <Override PartName="/ppt/slideLayouts/_rels/slideLayout357.xml.rels" ContentType="application/vnd.openxmlformats-package.relationships+xml"/>
  <Override PartName="/ppt/slideLayouts/_rels/slideLayout356.xml.rels" ContentType="application/vnd.openxmlformats-package.relationships+xml"/>
  <Override PartName="/ppt/slideLayouts/_rels/slideLayout355.xml.rels" ContentType="application/vnd.openxmlformats-package.relationships+xml"/>
  <Override PartName="/ppt/slideLayouts/_rels/slideLayout352.xml.rels" ContentType="application/vnd.openxmlformats-package.relationships+xml"/>
  <Override PartName="/ppt/slideLayouts/_rels/slideLayout351.xml.rels" ContentType="application/vnd.openxmlformats-package.relationships+xml"/>
  <Override PartName="/ppt/slideLayouts/_rels/slideLayout350.xml.rels" ContentType="application/vnd.openxmlformats-package.relationships+xml"/>
  <Override PartName="/ppt/slideLayouts/_rels/slideLayout349.xml.rels" ContentType="application/vnd.openxmlformats-package.relationships+xml"/>
  <Override PartName="/ppt/slideLayouts/_rels/slideLayout348.xml.rels" ContentType="application/vnd.openxmlformats-package.relationships+xml"/>
  <Override PartName="/ppt/slideLayouts/_rels/slideLayout347.xml.rels" ContentType="application/vnd.openxmlformats-package.relationships+xml"/>
  <Override PartName="/ppt/slideLayouts/_rels/slideLayout346.xml.rels" ContentType="application/vnd.openxmlformats-package.relationships+xml"/>
  <Override PartName="/ppt/slideLayouts/_rels/slideLayout345.xml.rels" ContentType="application/vnd.openxmlformats-package.relationships+xml"/>
  <Override PartName="/ppt/slideLayouts/_rels/slideLayout344.xml.rels" ContentType="application/vnd.openxmlformats-package.relationships+xml"/>
  <Override PartName="/ppt/slideLayouts/_rels/slideLayout343.xml.rels" ContentType="application/vnd.openxmlformats-package.relationships+xml"/>
  <Override PartName="/ppt/slideLayouts/_rels/slideLayout342.xml.rels" ContentType="application/vnd.openxmlformats-package.relationships+xml"/>
  <Override PartName="/ppt/slideLayouts/_rels/slideLayout339.xml.rels" ContentType="application/vnd.openxmlformats-package.relationships+xml"/>
  <Override PartName="/ppt/slideLayouts/_rels/slideLayout338.xml.rels" ContentType="application/vnd.openxmlformats-package.relationships+xml"/>
  <Override PartName="/ppt/slideLayouts/_rels/slideLayout337.xml.rels" ContentType="application/vnd.openxmlformats-package.relationships+xml"/>
  <Override PartName="/ppt/slideLayouts/_rels/slideLayout159.xml.rels" ContentType="application/vnd.openxmlformats-package.relationships+xml"/>
  <Override PartName="/ppt/slideLayouts/_rels/slideLayout341.xml.rels" ContentType="application/vnd.openxmlformats-package.relationships+xml"/>
  <Override PartName="/ppt/slideLayouts/_rels/slideLayout155.xml.rels" ContentType="application/vnd.openxmlformats-package.relationships+xml"/>
  <Override PartName="/ppt/slideLayouts/_rels/slideLayout404.xml.rels" ContentType="application/vnd.openxmlformats-package.relationships+xml"/>
  <Override PartName="/ppt/slideLayouts/_rels/slideLayout218.xml.rels" ContentType="application/vnd.openxmlformats-package.relationships+xml"/>
  <Override PartName="/ppt/slideLayouts/_rels/slideLayout147.xml.rels" ContentType="application/vnd.openxmlformats-package.relationships+xml"/>
  <Override PartName="/ppt/slideLayouts/_rels/slideLayout162.xml.rels" ContentType="application/vnd.openxmlformats-package.relationships+xml"/>
  <Override PartName="/ppt/slideLayouts/_rels/slideLayout146.xml.rels" ContentType="application/vnd.openxmlformats-package.relationships+xml"/>
  <Override PartName="/ppt/slideLayouts/_rels/slideLayout161.xml.rels" ContentType="application/vnd.openxmlformats-package.relationships+xml"/>
  <Override PartName="/ppt/slideLayouts/_rels/slideLayout143.xml.rels" ContentType="application/vnd.openxmlformats-package.relationships+xml"/>
  <Override PartName="/ppt/slideLayouts/_rels/slideLayout128.xml.rels" ContentType="application/vnd.openxmlformats-package.relationships+xml"/>
  <Override PartName="/ppt/slideLayouts/_rels/slideLayout142.xml.rels" ContentType="application/vnd.openxmlformats-package.relationships+xml"/>
  <Override PartName="/ppt/slideLayouts/_rels/slideLayout127.xml.rels" ContentType="application/vnd.openxmlformats-package.relationships+xml"/>
  <Override PartName="/ppt/slideLayouts/_rels/slideLayout205.xml.rels" ContentType="application/vnd.openxmlformats-package.relationships+xml"/>
  <Override PartName="/ppt/slideLayouts/_rels/slideLayout299.xml.rels" ContentType="application/vnd.openxmlformats-package.relationships+xml"/>
  <Override PartName="/ppt/slideLayouts/_rels/slideLayout141.xml.rels" ContentType="application/vnd.openxmlformats-package.relationships+xml"/>
  <Override PartName="/ppt/slideLayouts/_rels/slideLayout126.xml.rels" ContentType="application/vnd.openxmlformats-package.relationships+xml"/>
  <Override PartName="/ppt/slideLayouts/_rels/slideLayout204.xml.rels" ContentType="application/vnd.openxmlformats-package.relationships+xml"/>
  <Override PartName="/ppt/slideLayouts/_rels/slideLayout298.xml.rels" ContentType="application/vnd.openxmlformats-package.relationships+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479.xml.rels" ContentType="application/vnd.openxmlformats-package.relationships+xml"/>
  <Override PartName="/ppt/slideLayouts/_rels/slideLayout115.xml.rels" ContentType="application/vnd.openxmlformats-package.relationships+xml"/>
  <Override PartName="/ppt/slideLayouts/_rels/slideLayout473.xml.rels" ContentType="application/vnd.openxmlformats-package.relationships+xml"/>
  <Override PartName="/ppt/slideLayouts/_rels/slideLayout287.xml.rels" ContentType="application/vnd.openxmlformats-package.relationships+xml"/>
  <Override PartName="/ppt/slideLayouts/_rels/slideLayout119.xml.rels" ContentType="application/vnd.openxmlformats-package.relationships+xml"/>
  <Override PartName="/ppt/slideLayouts/_rels/slideLayout134.xml.rels" ContentType="application/vnd.openxmlformats-package.relationships+xml"/>
  <Override PartName="/ppt/slideLayouts/_rels/slideLayout166.xml.rels" ContentType="application/vnd.openxmlformats-package.relationships+xml"/>
  <Override PartName="/ppt/slideLayouts/_rels/slideLayout7.xml.rels" ContentType="application/vnd.openxmlformats-package.relationships+xml"/>
  <Override PartName="/ppt/slideLayouts/_rels/slideLayout229.xml.rels" ContentType="application/vnd.openxmlformats-package.relationships+xml"/>
  <Override PartName="/ppt/slideLayouts/_rels/slideLayout430.xml.rels" ContentType="application/vnd.openxmlformats-package.relationships+xml"/>
  <Override PartName="/ppt/slideLayouts/_rels/slideLayout244.xml.rels" ContentType="application/vnd.openxmlformats-package.relationships+xml"/>
  <Override PartName="/ppt/slideLayouts/_rels/slideLayout165.xml.rels" ContentType="application/vnd.openxmlformats-package.relationships+xml"/>
  <Override PartName="/ppt/slideLayouts/_rels/slideLayout180.xml.rels" ContentType="application/vnd.openxmlformats-package.relationships+xml"/>
  <Override PartName="/ppt/slideLayouts/_rels/slideLayout228.xml.rels" ContentType="application/vnd.openxmlformats-package.relationships+xml"/>
  <Override PartName="/ppt/slideLayouts/_rels/slideLayout243.xml.rels" ContentType="application/vnd.openxmlformats-package.relationships+xml"/>
  <Override PartName="/ppt/slideLayouts/_rels/slideLayout474.xml.rels" ContentType="application/vnd.openxmlformats-package.relationships+xml"/>
  <Override PartName="/ppt/slideLayouts/_rels/slideLayout288.xml.rels" ContentType="application/vnd.openxmlformats-package.relationships+xml"/>
  <Override PartName="/ppt/slideLayouts/_rels/slideLayout158.xml.rels" ContentType="application/vnd.openxmlformats-package.relationships+xml"/>
  <Override PartName="/ppt/slideLayouts/_rels/slideLayout109.xml.rels" ContentType="application/vnd.openxmlformats-package.relationships+xml"/>
  <Override PartName="/ppt/slideLayouts/_rels/slideLayout157.xml.rels" ContentType="application/vnd.openxmlformats-package.relationships+xml"/>
  <Override PartName="/ppt/slideLayouts/_rels/slideLayout472.xml.rels" ContentType="application/vnd.openxmlformats-package.relationships+xml"/>
  <Override PartName="/ppt/slideLayouts/_rels/slideLayout108.xml.rels" ContentType="application/vnd.openxmlformats-package.relationships+xml"/>
  <Override PartName="/ppt/slideLayouts/_rels/slideLayout123.xml.rels" ContentType="application/vnd.openxmlformats-package.relationships+xml"/>
  <Override PartName="/ppt/slideLayouts/_rels/slideLayout156.xml.rels" ContentType="application/vnd.openxmlformats-package.relationships+xml"/>
  <Override PartName="/ppt/slideLayouts/_rels/slideLayout471.xml.rels" ContentType="application/vnd.openxmlformats-package.relationships+xml"/>
  <Override PartName="/ppt/slideLayouts/_rels/slideLayout107.xml.rels" ContentType="application/vnd.openxmlformats-package.relationships+xml"/>
  <Override PartName="/ppt/slideLayouts/_rels/slideLayout122.xml.rels" ContentType="application/vnd.openxmlformats-package.relationships+xml"/>
  <Override PartName="/ppt/slideLayouts/_rels/slideLayout480.xml.rels" ContentType="application/vnd.openxmlformats-package.relationships+xml"/>
  <Override PartName="/ppt/slideLayouts/_rels/slideLayout294.xml.rels" ContentType="application/vnd.openxmlformats-package.relationships+xml"/>
  <Override PartName="/ppt/slideLayouts/_rels/slideLayout470.xml.rels" ContentType="application/vnd.openxmlformats-package.relationships+xml"/>
  <Override PartName="/ppt/slideLayouts/_rels/slideLayout106.xml.rels" ContentType="application/vnd.openxmlformats-package.relationships+xml"/>
  <Override PartName="/ppt/slideLayouts/_rels/slideLayout121.xml.rels" ContentType="application/vnd.openxmlformats-package.relationships+xml"/>
  <Override PartName="/ppt/slideLayouts/_rels/slideLayout293.xml.rels" ContentType="application/vnd.openxmlformats-package.relationships+xml"/>
  <Override PartName="/ppt/slideLayouts/_rels/slideLayout340.xml.rels" ContentType="application/vnd.openxmlformats-package.relationships+xml"/>
  <Override PartName="/ppt/slideLayouts/_rels/slideLayout154.xml.rels" ContentType="application/vnd.openxmlformats-package.relationships+xml"/>
  <Override PartName="/ppt/slideLayouts/_rels/slideLayout139.xml.rels" ContentType="application/vnd.openxmlformats-package.relationships+xml"/>
  <Override PartName="/ppt/slideLayouts/_rels/slideLayout217.xml.rels" ContentType="application/vnd.openxmlformats-package.relationships+xml"/>
  <Override PartName="/ppt/slideLayouts/_rels/slideLayout469.xml.rels" ContentType="application/vnd.openxmlformats-package.relationships+xml"/>
  <Override PartName="/ppt/slideLayouts/_rels/slideLayout105.xml.rels" ContentType="application/vnd.openxmlformats-package.relationships+xml"/>
  <Override PartName="/ppt/slideLayouts/_rels/slideLayout427.xml.rels" ContentType="application/vnd.openxmlformats-package.relationships+xml"/>
  <Override PartName="/ppt/slideLayouts/_rels/slideLayout99.xml.rels" ContentType="application/vnd.openxmlformats-package.relationships+xml"/>
  <Override PartName="/ppt/slideLayouts/_rels/slideLayout153.xml.rels" ContentType="application/vnd.openxmlformats-package.relationships+xml"/>
  <Override PartName="/ppt/slideLayouts/_rels/slideLayout138.xml.rels" ContentType="application/vnd.openxmlformats-package.relationships+xml"/>
  <Override PartName="/ppt/slideLayouts/_rels/slideLayout216.xml.rels" ContentType="application/vnd.openxmlformats-package.relationships+xml"/>
  <Override PartName="/ppt/slideLayouts/_rels/slideLayout231.xml.rels" ContentType="application/vnd.openxmlformats-package.relationships+xml"/>
  <Override PartName="/ppt/slideLayouts/_rels/slideLayout468.xml.rels" ContentType="application/vnd.openxmlformats-package.relationships+xml"/>
  <Override PartName="/ppt/slideLayouts/_rels/slideLayout104.xml.rels" ContentType="application/vnd.openxmlformats-package.relationships+xml"/>
  <Override PartName="/ppt/slideLayouts/_rels/slideLayout462.xml.rels" ContentType="application/vnd.openxmlformats-package.relationships+xml"/>
  <Override PartName="/ppt/slideLayouts/_rels/slideLayout276.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150.xml.rels" ContentType="application/vnd.openxmlformats-package.relationships+xml"/>
  <Override PartName="/ppt/slideLayouts/_rels/slideLayout88.xml.rels" ContentType="application/vnd.openxmlformats-package.relationships+xml"/>
  <Override PartName="/ppt/slideLayouts/_rels/slideLayout140.xml.rels" ContentType="application/vnd.openxmlformats-package.relationships+xml"/>
  <Override PartName="/ppt/slideLayouts/_rels/slideLayout125.xml.rels" ContentType="application/vnd.openxmlformats-package.relationships+xml"/>
  <Override PartName="/ppt/slideLayouts/_rels/slideLayout203.xml.rels" ContentType="application/vnd.openxmlformats-package.relationships+xml"/>
  <Override PartName="/ppt/slideLayouts/_rels/slideLayout297.xml.rels" ContentType="application/vnd.openxmlformats-package.relationships+xml"/>
  <Override PartName="/ppt/slideLayouts/_rels/slideLayout82.xml.rels" ContentType="application/vnd.openxmlformats-package.relationships+xml"/>
  <Override PartName="/ppt/slideLayouts/_rels/slideLayout67.xml.rels" ContentType="application/vnd.openxmlformats-package.relationships+xml"/>
  <Override PartName="/ppt/slideLayouts/_rels/slideLayout407.xml.rels" ContentType="application/vnd.openxmlformats-package.relationships+xml"/>
  <Override PartName="/ppt/slideLayouts/_rels/slideLayout79.xml.rels" ContentType="application/vnd.openxmlformats-package.relationships+xml"/>
  <Override PartName="/ppt/slideLayouts/_rels/slideLayout94.xml.rels" ContentType="application/vnd.openxmlformats-package.relationships+xml"/>
  <Override PartName="/ppt/slideLayouts/_rels/slideLayout413.xml.rels" ContentType="application/vnd.openxmlformats-package.relationships+xml"/>
  <Override PartName="/ppt/slideLayouts/_rels/slideLayout85.xml.rels" ContentType="application/vnd.openxmlformats-package.relationships+xml"/>
  <Override PartName="/ppt/slideLayouts/_rels/slideLayout51.xml.rels" ContentType="application/vnd.openxmlformats-package.relationships+xml"/>
  <Override PartName="/ppt/slideLayouts/_rels/slideLayout412.xml.rels" ContentType="application/vnd.openxmlformats-package.relationships+xml"/>
  <Override PartName="/ppt/slideLayouts/_rels/slideLayout84.xml.rels" ContentType="application/vnd.openxmlformats-package.relationships+xml"/>
  <Override PartName="/ppt/slideLayouts/_rels/slideLayout50.xml.rels" ContentType="application/vnd.openxmlformats-package.relationships+xml"/>
  <Override PartName="/ppt/slideLayouts/_rels/slideLayout120.xml.rels" ContentType="application/vnd.openxmlformats-package.relationships+xml"/>
  <Override PartName="/ppt/slideLayouts/_rels/slideLayout277.xml.rels" ContentType="application/vnd.openxmlformats-package.relationships+xml"/>
  <Override PartName="/ppt/slideLayouts/_rels/slideLayout292.xml.rels" ContentType="application/vnd.openxmlformats-package.relationships+xml"/>
  <Override PartName="/ppt/slideLayouts/_rels/slideLayout171.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66.xml.rels" ContentType="application/vnd.openxmlformats-package.relationships+xml"/>
  <Override PartName="/ppt/slideLayouts/_rels/slideLayout32.xml.rels" ContentType="application/vnd.openxmlformats-package.relationships+xml"/>
  <Override PartName="/ppt/slideLayouts/_rels/slideLayout17.xml.rels" ContentType="application/vnd.openxmlformats-package.relationships+xml"/>
  <Override PartName="/ppt/slideLayouts/_rels/slideLayout27.xml.rels" ContentType="application/vnd.openxmlformats-package.relationships+xml"/>
  <Override PartName="/ppt/slideLayouts/_rels/slideLayout42.xml.rels" ContentType="application/vnd.openxmlformats-package.relationships+xml"/>
  <Override PartName="/ppt/slideLayouts/_rels/slideLayout80.xml.rels" ContentType="application/vnd.openxmlformats-package.relationships+xml"/>
  <Override PartName="/ppt/slideLayouts/_rels/slideLayout65.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29.xml.rels" ContentType="application/vnd.openxmlformats-package.relationships+xml"/>
  <Override PartName="/ppt/slideLayouts/_rels/slideLayout44.xml.rels" ContentType="application/vnd.openxmlformats-package.relationships+xml"/>
  <Override PartName="/ppt/slideLayouts/_rels/slideLayout406.xml.rels" ContentType="application/vnd.openxmlformats-package.relationships+xml"/>
  <Override PartName="/ppt/slideLayouts/_rels/slideLayout78.xml.rels" ContentType="application/vnd.openxmlformats-package.relationships+xml"/>
  <Override PartName="/ppt/slideLayouts/_rels/slideLayout421.xml.rels" ContentType="application/vnd.openxmlformats-package.relationships+xml"/>
  <Override PartName="/ppt/slideLayouts/_rels/slideLayout93.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43.xml.rels" ContentType="application/vnd.openxmlformats-package.relationships+xml"/>
  <Override PartName="/ppt/slideLayouts/_rels/slideLayout420.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411.xml.rels" ContentType="application/vnd.openxmlformats-package.relationships+xml"/>
  <Override PartName="/ppt/slideLayouts/_rels/slideLayout83.xml.rels" ContentType="application/vnd.openxmlformats-package.relationships+xml"/>
  <Override PartName="/ppt/slideLayouts/_rels/slideLayout225.xml.rels" ContentType="application/vnd.openxmlformats-package.relationships+xml"/>
  <Override PartName="/ppt/slideLayouts/_rels/slideLayout133.xml.rels" ContentType="application/vnd.openxmlformats-package.relationships+xml"/>
  <Override PartName="/ppt/slideLayouts/_rels/slideLayout47.xml.rels" ContentType="application/vnd.openxmlformats-package.relationships+xml"/>
  <Override PartName="/ppt/slideLayouts/_rels/slideLayout62.xml.rels" ContentType="application/vnd.openxmlformats-package.relationships+xml"/>
  <Override PartName="/ppt/slideLayouts/_rels/slideLayout375.xml.rels" ContentType="application/vnd.openxmlformats-package.relationships+xml"/>
  <Override PartName="/ppt/slideLayouts/_rels/slideLayout5.xml.rels" ContentType="application/vnd.openxmlformats-package.relationships+xml"/>
  <Override PartName="/ppt/slideLayouts/_rels/slideLayout426.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09.xml.rels" ContentType="application/vnd.openxmlformats-package.relationships+xml"/>
  <Override PartName="/ppt/slideLayouts/_rels/slideLayout410.xml.rels" ContentType="application/vnd.openxmlformats-package.relationships+xml"/>
  <Override PartName="/ppt/slideLayouts/_rels/slideLayout224.xml.rels" ContentType="application/vnd.openxmlformats-package.relationships+xml"/>
  <Override PartName="/ppt/slideLayouts/_rels/slideLayout132.xml.rels" ContentType="application/vnd.openxmlformats-package.relationships+xml"/>
  <Override PartName="/ppt/slideLayouts/_rels/slideLayout289.xml.rels" ContentType="application/vnd.openxmlformats-package.relationships+xml"/>
  <Override PartName="/ppt/slideLayouts/_rels/slideLayout46.xml.rels" ContentType="application/vnd.openxmlformats-package.relationships+xml"/>
  <Override PartName="/ppt/slideLayouts/_rels/slideLayout61.xml.rels" ContentType="application/vnd.openxmlformats-package.relationships+xml"/>
  <Override PartName="/ppt/slideLayouts/_rels/slideLayout374.xml.rels" ContentType="application/vnd.openxmlformats-package.relationships+xml"/>
  <Override PartName="/ppt/slideLayouts/_rels/slideLayout4.xml.rels" ContentType="application/vnd.openxmlformats-package.relationships+xml"/>
  <Override PartName="/ppt/slideLayouts/_rels/slideLayout425.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63.xml.rels" ContentType="application/vnd.openxmlformats-package.relationships+xml"/>
  <Override PartName="/ppt/slideLayouts/_rels/slideLayout145.xml.rels" ContentType="application/vnd.openxmlformats-package.relationships+xml"/>
  <Override PartName="/ppt/slideLayouts/_rels/slideLayout160.xml.rels" ContentType="application/vnd.openxmlformats-package.relationships+xml"/>
  <Override PartName="/ppt/slideLayouts/_rels/slideLayout59.xml.rels" ContentType="application/vnd.openxmlformats-package.relationships+xml"/>
  <Override PartName="/ppt/slideLayouts/_rels/slideLayout402.xml.rels" ContentType="application/vnd.openxmlformats-package.relationships+xml"/>
  <Override PartName="/ppt/slideLayouts/_rels/slideLayout74.xml.rels" ContentType="application/vnd.openxmlformats-package.relationships+xml"/>
  <Override PartName="/ppt/slideLayouts/_rels/slideLayout208.xml.rels" ContentType="application/vnd.openxmlformats-package.relationships+xml"/>
  <Override PartName="/ppt/slideLayouts/_rels/slideLayout223.xml.rels" ContentType="application/vnd.openxmlformats-package.relationships+xml"/>
  <Override PartName="/ppt/slideLayouts/_rels/slideLayout301.xml.rels" ContentType="application/vnd.openxmlformats-package.relationships+xml"/>
  <Override PartName="/ppt/slideLayouts/_rels/slideLayout60.xml.rels" ContentType="application/vnd.openxmlformats-package.relationships+xml"/>
  <Override PartName="/ppt/slideLayouts/_rels/slideLayout172.xml.rels" ContentType="application/vnd.openxmlformats-package.relationships+xml"/>
  <Override PartName="/ppt/slideLayouts/_rels/slideLayout11.xml.rels" ContentType="application/vnd.openxmlformats-package.relationships+xml"/>
  <Override PartName="/ppt/slideLayouts/_rels/slideLayout144.xml.rels" ContentType="application/vnd.openxmlformats-package.relationships+xml"/>
  <Override PartName="/ppt/slideLayouts/_rels/slideLayout58.xml.rels" ContentType="application/vnd.openxmlformats-package.relationships+xml"/>
  <Override PartName="/ppt/slideLayouts/_rels/slideLayout401.xml.rels" ContentType="application/vnd.openxmlformats-package.relationships+xml"/>
  <Override PartName="/ppt/slideLayouts/_rels/slideLayout73.xml.rels" ContentType="application/vnd.openxmlformats-package.relationships+xml"/>
  <Override PartName="/ppt/slideLayouts/_rels/slideLayout354.xml.rels" ContentType="application/vnd.openxmlformats-package.relationships+xml"/>
  <Override PartName="/ppt/slideLayouts/_rels/slideLayout168.xml.rels" ContentType="application/vnd.openxmlformats-package.relationships+xml"/>
  <Override PartName="/ppt/slideLayouts/_rels/slideLayout414.xml.rels" ContentType="application/vnd.openxmlformats-package.relationships+xml"/>
  <Override PartName="/ppt/slideLayouts/_rels/slideLayout86.xml.rels" ContentType="application/vnd.openxmlformats-package.relationships+xml"/>
  <Override PartName="/ppt/slideLayouts/_rels/slideLayout270.xml.rels" ContentType="application/vnd.openxmlformats-package.relationships+xml"/>
  <Override PartName="/ppt/slideLayouts/_rels/slideLayout415.xml.rels" ContentType="application/vnd.openxmlformats-package.relationships+xml"/>
  <Override PartName="/ppt/slideLayouts/_rels/slideLayout87.xml.rels" ContentType="application/vnd.openxmlformats-package.relationships+xml"/>
  <Override PartName="/ppt/slideLayouts/_rels/slideLayout271.xml.rels" ContentType="application/vnd.openxmlformats-package.relationships+xml"/>
  <Override PartName="/ppt/slideLayouts/_rels/slideLayout148.xml.rels" ContentType="application/vnd.openxmlformats-package.relationships+xml"/>
  <Override PartName="/ppt/slideLayouts/_rels/slideLayout334.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278.xml.rels" ContentType="application/vnd.openxmlformats-package.relationships+xml"/>
  <Override PartName="/ppt/slideLayouts/_rels/slideLayout100.xml.rels" ContentType="application/vnd.openxmlformats-package.relationships+xml"/>
  <Override PartName="/ppt/slideLayouts/_rels/slideLayout272.xml.rels" ContentType="application/vnd.openxmlformats-package.relationships+xml"/>
  <Override PartName="/ppt/slideLayouts/_rels/slideLayout149.xml.rels" ContentType="application/vnd.openxmlformats-package.relationships+xml"/>
  <Override PartName="/ppt/slideLayouts/_rels/slideLayout335.xml.rels" ContentType="application/vnd.openxmlformats-package.relationships+xml"/>
  <Override PartName="/ppt/slideLayouts/_rels/slideLayout91.xml.rels" ContentType="application/vnd.openxmlformats-package.relationships+xml"/>
  <Override PartName="/ppt/slideLayouts/_rels/slideLayout8.xml.rels" ContentType="application/vnd.openxmlformats-package.relationships+xml"/>
  <Override PartName="/ppt/slideLayouts/_rels/slideLayout353.xml.rels" ContentType="application/vnd.openxmlformats-package.relationships+xml"/>
  <Override PartName="/ppt/slideLayouts/_rels/slideLayout167.xml.rels" ContentType="application/vnd.openxmlformats-package.relationships+xml"/>
  <Override PartName="/ppt/slideLayouts/_rels/slideLayout279.xml.rels" ContentType="application/vnd.openxmlformats-package.relationships+xml"/>
  <Override PartName="/ppt/slideLayouts/_rels/slideLayout101.xml.rels" ContentType="application/vnd.openxmlformats-package.relationships+xml"/>
  <Override PartName="/ppt/slideLayouts/_rels/slideLayout258.xml.rels" ContentType="application/vnd.openxmlformats-package.relationships+xml"/>
  <Override PartName="/ppt/slideLayouts/_rels/slideLayout273.xml.rels" ContentType="application/vnd.openxmlformats-package.relationships+xml"/>
  <Override PartName="/ppt/slideLayouts/_rels/slideLayout336.xml.rels" ContentType="application/vnd.openxmlformats-package.relationships+xml"/>
  <Override PartName="/ppt/slideLayouts/_rels/slideLayout151.xml.rels" ContentType="application/vnd.openxmlformats-package.relationships+xml"/>
  <Override PartName="/ppt/slideLayouts/_rels/slideLayout214.xml.rels" ContentType="application/vnd.openxmlformats-package.relationships+xml"/>
  <Override PartName="/ppt/slideLayouts/_rels/slideLayout102.xml.rels" ContentType="application/vnd.openxmlformats-package.relationships+xml"/>
  <Override PartName="/ppt/slideLayouts/_rels/slideLayout259.xml.rels" ContentType="application/vnd.openxmlformats-package.relationships+xml"/>
  <Override PartName="/ppt/slideLayouts/_rels/slideLayout460.xml.rels" ContentType="application/vnd.openxmlformats-package.relationships+xml"/>
  <Override PartName="/ppt/slideLayouts/_rels/slideLayout274.xml.rels" ContentType="application/vnd.openxmlformats-package.relationships+xml"/>
  <Override PartName="/ppt/slideLayouts/_rels/slideLayout400.xml.rels" ContentType="application/vnd.openxmlformats-package.relationships+xml"/>
  <Override PartName="/ppt/slideLayouts/_rels/slideLayout72.xml.rels" ContentType="application/vnd.openxmlformats-package.relationships+xml"/>
  <Override PartName="/ppt/slideLayouts/_rels/slideLayout152.xml.rels" ContentType="application/vnd.openxmlformats-package.relationships+xml"/>
  <Override PartName="/ppt/slideLayouts/_rels/slideLayout215.xml.rels" ContentType="application/vnd.openxmlformats-package.relationships+xml"/>
  <Override PartName="/ppt/slideLayouts/_rels/slideLayout230.xml.rels" ContentType="application/vnd.openxmlformats-package.relationships+xml"/>
  <Override PartName="/ppt/slideLayouts/_rels/slideLayout467.xml.rels" ContentType="application/vnd.openxmlformats-package.relationships+xml"/>
  <Override PartName="/ppt/slideLayouts/_rels/slideLayout103.xml.rels" ContentType="application/vnd.openxmlformats-package.relationships+xml"/>
  <Override PartName="/ppt/slideLayouts/_rels/slideLayout461.xml.rels" ContentType="application/vnd.openxmlformats-package.relationships+xml"/>
  <Override PartName="/ppt/slideLayouts/_rels/slideLayout275.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189.xml.rels" ContentType="application/vnd.openxmlformats-package.relationships+xml"/>
  <Override PartName="/ppt/slideLayouts/_rels/slideLayout267.xml.rels" ContentType="application/vnd.openxmlformats-package.relationships+xml"/>
  <Override PartName="/ppt/slideLayouts/_rels/slideLayout282.xml.rels" ContentType="application/vnd.openxmlformats-package.relationships+xml"/>
  <Override PartName="/ppt/slideLayouts/_rels/slideLayout69.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284.xml.rels" ContentType="application/vnd.openxmlformats-package.relationships+xml"/>
  <Override PartName="/ppt/slideLayouts/_rels/slideLayout113.xml.rels" ContentType="application/vnd.openxmlformats-package.relationships+xml"/>
  <Override PartName="/ppt/slideLayouts/_rels/slideLayout285.xml.rels" ContentType="application/vnd.openxmlformats-package.relationships+xml"/>
  <Override PartName="/ppt/slideLayouts/_rels/slideLayout55.xml.rels" ContentType="application/vnd.openxmlformats-package.relationships+xml"/>
  <Override PartName="/ppt/slideLayouts/_rels/slideLayout163.xml.rels" ContentType="application/vnd.openxmlformats-package.relationships+xml"/>
  <Override PartName="/ppt/slideLayouts/_rels/slideLayout226.xml.rels" ContentType="application/vnd.openxmlformats-package.relationships+xml"/>
  <Override PartName="/ppt/slideLayouts/_rels/slideLayout241.xml.rels" ContentType="application/vnd.openxmlformats-package.relationships+xml"/>
  <Override PartName="/ppt/slideLayouts/_rels/slideLayout114.xml.rels" ContentType="application/vnd.openxmlformats-package.relationships+xml"/>
  <Override PartName="/ppt/slideLayouts/_rels/slideLayout286.xml.rels" ContentType="application/vnd.openxmlformats-package.relationships+xml"/>
  <Override PartName="/ppt/slideLayouts/_rels/slideLayout56.xml.rels" ContentType="application/vnd.openxmlformats-package.relationships+xml"/>
  <Override PartName="/ppt/slideLayouts/_rels/slideLayout164.xml.rels" ContentType="application/vnd.openxmlformats-package.relationships+xml"/>
  <Override PartName="/ppt/slideLayouts/_rels/slideLayout227.xml.rels" ContentType="application/vnd.openxmlformats-package.relationships+xml"/>
  <Override PartName="/ppt/slideLayouts/_rels/slideLayout242.xml.rels" ContentType="application/vnd.openxmlformats-package.relationships+xml"/>
  <Override PartName="/ppt/slideLayouts/_rels/slideLayout57.xml.rels" ContentType="application/vnd.openxmlformats-package.relationships+xml"/>
  <Override PartName="/ppt/slideLayouts/_rels/slideLayout290.xml.rels" ContentType="application/vnd.openxmlformats-package.relationships+xml"/>
  <Override PartName="/ppt/slideLayouts/_rels/slideLayout173.xml.rels" ContentType="application/vnd.openxmlformats-package.relationships+xml"/>
  <Override PartName="/ppt/slideLayouts/_rels/slideLayout12.xml.rels" ContentType="application/vnd.openxmlformats-package.relationships+xml"/>
  <Override PartName="/ppt/slideLayouts/_rels/slideLayout360.xml.rels" ContentType="application/vnd.openxmlformats-package.relationships+xml"/>
  <Override PartName="/ppt/slideLayouts/_rels/slideLayout174.xml.rels" ContentType="application/vnd.openxmlformats-package.relationships+xml"/>
  <Override PartName="/ppt/slideLayouts/_rels/slideLayout13.xml.rels" ContentType="application/vnd.openxmlformats-package.relationships+xml"/>
  <Override PartName="/ppt/slideLayouts/_rels/slideLayout206.xml.rels" ContentType="application/vnd.openxmlformats-package.relationships+xml"/>
  <Override PartName="/ppt/slideLayouts/_rels/slideLayout64.xml.rels" ContentType="application/vnd.openxmlformats-package.relationships+xml"/>
  <Override PartName="/ppt/slideLayouts/_rels/slideLayout18.xml.rels" ContentType="application/vnd.openxmlformats-package.relationships+xml"/>
  <Override PartName="/ppt/slideLayouts/_rels/slideLayout251.xml.rels" ContentType="application/vnd.openxmlformats-package.relationships+xml"/>
  <Override PartName="/ppt/slideLayouts/_rels/slideLayout19.xml.rels" ContentType="application/vnd.openxmlformats-package.relationships+xml"/>
  <Override PartName="/ppt/slideLayouts/_rels/slideLayout252.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454.xml.rels" ContentType="application/vnd.openxmlformats-package.relationships+xml"/>
  <Override PartName="/ppt/slideLayouts/_rels/slideLayout268.xml.rels" ContentType="application/vnd.openxmlformats-package.relationships+xml"/>
  <Override PartName="/ppt/slideLayouts/_rels/slideLayout135.xml.rels" ContentType="application/vnd.openxmlformats-package.relationships+xml"/>
  <Override PartName="/ppt/slideLayouts/_rels/slideLayout321.xml.rels" ContentType="application/vnd.openxmlformats-package.relationships+xml"/>
  <Override PartName="/ppt/slideLayouts/_rels/slideLayout136.xml.rels" ContentType="application/vnd.openxmlformats-package.relationships+xml"/>
  <Override PartName="/ppt/slideLayouts/_rels/slideLayout322.xml.rels" ContentType="application/vnd.openxmlformats-package.relationships+xml"/>
  <Override PartName="/ppt/slideLayouts/_rels/slideLayout403.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69.xml.rels" ContentType="application/vnd.openxmlformats-package.relationships+xml"/>
  <Override PartName="/ppt/slideLayouts/_rels/slideLayout23.xml.rels" ContentType="application/vnd.openxmlformats-package.relationships+xml"/>
  <Override PartName="/ppt/slideLayouts/_rels/slideLayout184.xml.rels" ContentType="application/vnd.openxmlformats-package.relationships+xml"/>
  <Override PartName="/ppt/slideLayouts/_rels/slideLayout170.xml.rels" ContentType="application/vnd.openxmlformats-package.relationships+xml"/>
  <Override PartName="/ppt/slideLayouts/_rels/slideLayout175.xml.rels" ContentType="application/vnd.openxmlformats-package.relationships+xml"/>
  <Override PartName="/ppt/slideLayouts/_rels/slideLayout190.xml.rels" ContentType="application/vnd.openxmlformats-package.relationships+xml"/>
  <Override PartName="/ppt/slideLayouts/_rels/slideLayout253.xml.rels" ContentType="application/vnd.openxmlformats-package.relationships+xml"/>
  <Override PartName="/ppt/slideLayouts/_rels/slideLayout176.xml.rels" ContentType="application/vnd.openxmlformats-package.relationships+xml"/>
  <Override PartName="/ppt/slideLayouts/_rels/slideLayout191.xml.rels" ContentType="application/vnd.openxmlformats-package.relationships+xml"/>
  <Override PartName="/ppt/slideLayouts/_rels/slideLayout239.xml.rels" ContentType="application/vnd.openxmlformats-package.relationships+xml"/>
  <Override PartName="/ppt/slideLayouts/_rels/slideLayout254.xml.rels" ContentType="application/vnd.openxmlformats-package.relationships+xml"/>
  <Override PartName="/ppt/slideLayouts/_rels/slideLayout177.xml.rels" ContentType="application/vnd.openxmlformats-package.relationships+xml"/>
  <Override PartName="/ppt/slideLayouts/_rels/slideLayout192.xml.rels" ContentType="application/vnd.openxmlformats-package.relationships+xml"/>
  <Override PartName="/ppt/slideLayouts/_rels/slideLayout441.xml.rels" ContentType="application/vnd.openxmlformats-package.relationships+xml"/>
  <Override PartName="/ppt/slideLayouts/_rels/slideLayout255.xml.rels" ContentType="application/vnd.openxmlformats-package.relationships+xml"/>
  <Override PartName="/ppt/slideLayouts/_rels/slideLayout178.xml.rels" ContentType="application/vnd.openxmlformats-package.relationships+xml"/>
  <Override PartName="/ppt/slideLayouts/_rels/slideLayout193.xml.rels" ContentType="application/vnd.openxmlformats-package.relationships+xml"/>
  <Override PartName="/ppt/slideLayouts/_rels/slideLayout442.xml.rels" ContentType="application/vnd.openxmlformats-package.relationships+xml"/>
  <Override PartName="/ppt/slideLayouts/_rels/slideLayout256.xml.rels" ContentType="application/vnd.openxmlformats-package.relationships+xml"/>
  <Override PartName="/ppt/slideLayouts/_rels/slideLayout365.xml.rels" ContentType="application/vnd.openxmlformats-package.relationships+xml"/>
  <Override PartName="/ppt/slideLayouts/_rels/slideLayout179.xml.rels" ContentType="application/vnd.openxmlformats-package.relationships+xml"/>
  <Override PartName="/ppt/slideLayouts/_rels/slideLayout443.xml.rels" ContentType="application/vnd.openxmlformats-package.relationships+xml"/>
  <Override PartName="/ppt/slideLayouts/_rels/slideLayout257.xml.rels" ContentType="application/vnd.openxmlformats-package.relationships+xml"/>
  <Override PartName="/ppt/slideLayouts/_rels/slideLayout20.xml.rels" ContentType="application/vnd.openxmlformats-package.relationships+xml"/>
  <Override PartName="/ppt/slideLayouts/_rels/slideLayout181.xml.rels" ContentType="application/vnd.openxmlformats-package.relationships+xml"/>
  <Override PartName="/ppt/slideLayouts/_rels/slideLayout21.xml.rels" ContentType="application/vnd.openxmlformats-package.relationships+xml"/>
  <Override PartName="/ppt/slideLayouts/_rels/slideLayout182.xml.rels" ContentType="application/vnd.openxmlformats-package.relationships+xml"/>
  <Override PartName="/ppt/slideLayouts/_rels/slideLayout22.xml.rels" ContentType="application/vnd.openxmlformats-package.relationships+xml"/>
  <Override PartName="/ppt/slideLayouts/_rels/slideLayout183.xml.rels" ContentType="application/vnd.openxmlformats-package.relationships+xml"/>
  <Override PartName="/ppt/slideLayouts/_rels/slideLayout371.xml.rels" ContentType="application/vnd.openxmlformats-package.relationships+xml"/>
  <Override PartName="/ppt/slideLayouts/_rels/slideLayout1.xml.rels" ContentType="application/vnd.openxmlformats-package.relationships+xml"/>
  <Override PartName="/ppt/slideLayouts/_rels/slideLayout24.xml.rels" ContentType="application/vnd.openxmlformats-package.relationships+xml"/>
  <Override PartName="/ppt/slideLayouts/_rels/slideLayout185.xml.rels" ContentType="application/vnd.openxmlformats-package.relationships+xml"/>
  <Override PartName="/ppt/slideLayouts/_rels/slideLayout372.xml.rels" ContentType="application/vnd.openxmlformats-package.relationships+xml"/>
  <Override PartName="/ppt/slideLayouts/_rels/slideLayout2.xml.rels" ContentType="application/vnd.openxmlformats-package.relationships+xml"/>
  <Override PartName="/ppt/slideLayouts/_rels/slideLayout25.xml.rels" ContentType="application/vnd.openxmlformats-package.relationships+xml"/>
  <Override PartName="/ppt/slideLayouts/_rels/slideLayout186.xml.rels" ContentType="application/vnd.openxmlformats-package.relationships+xml"/>
  <Override PartName="/ppt/slideLayouts/_rels/slideLayout373.xml.rels" ContentType="application/vnd.openxmlformats-package.relationships+xml"/>
  <Override PartName="/ppt/slideLayouts/_rels/slideLayout3.xml.rels" ContentType="application/vnd.openxmlformats-package.relationships+xml"/>
  <Override PartName="/ppt/slideLayouts/_rels/slideLayout2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266.xml.rels" ContentType="application/vnd.openxmlformats-package.relationships+xml"/>
  <Override PartName="/ppt/slideLayouts/_rels/slideLayout281.xml.rels" ContentType="application/vnd.openxmlformats-package.relationships+xml"/>
  <Override PartName="/ppt/slideLayouts/_rels/slideLayout33.xml.rels" ContentType="application/vnd.openxmlformats-package.relationships+xml"/>
  <Override PartName="/ppt/slideLayouts/_rels/slideLayout194.xml.rels" ContentType="application/vnd.openxmlformats-package.relationships+xml"/>
  <Override PartName="/ppt/slideLayouts/_rels/slideLayout34.xml.rels" ContentType="application/vnd.openxmlformats-package.relationships+xml"/>
  <Override PartName="/ppt/slideLayouts/_rels/slideLayout195.xml.rels" ContentType="application/vnd.openxmlformats-package.relationships+xml"/>
  <Override PartName="/ppt/slideLayouts/_rels/slideLayout35.xml.rels" ContentType="application/vnd.openxmlformats-package.relationships+xml"/>
  <Override PartName="/ppt/slideLayouts/_rels/slideLayout196.xml.rels" ContentType="application/vnd.openxmlformats-package.relationships+xml"/>
  <Override PartName="/ppt/slideLayouts/_rels/slideLayout36.xml.rels" ContentType="application/vnd.openxmlformats-package.relationships+xml"/>
  <Override PartName="/ppt/slideLayouts/_rels/slideLayout197.xml.rels" ContentType="application/vnd.openxmlformats-package.relationships+xml"/>
  <Override PartName="/ppt/slideLayouts/_rels/slideLayout384.xml.rels" ContentType="application/vnd.openxmlformats-package.relationships+xml"/>
  <Override PartName="/ppt/slideLayouts/_rels/slideLayout37.xml.rels" ContentType="application/vnd.openxmlformats-package.relationships+xml"/>
  <Override PartName="/ppt/slideLayouts/_rels/slideLayout198.xml.rels" ContentType="application/vnd.openxmlformats-package.relationships+xml"/>
  <Override PartName="/ppt/slideLayouts/_rels/slideLayout385.xml.rels" ContentType="application/vnd.openxmlformats-package.relationships+xml"/>
  <Override PartName="/ppt/slideLayouts/_rels/slideLayout38.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9.xml.rels" ContentType="application/vnd.openxmlformats-package.relationships+xml"/>
  <Override PartName="/ppt/slideLayouts/_rels/slideLayout201.xml.rels" ContentType="application/vnd.openxmlformats-package.relationships+xml"/>
  <Override PartName="/ppt/slideLayouts/_rels/slideLayout295.xml.rels" ContentType="application/vnd.openxmlformats-package.relationships+xml"/>
  <Override PartName="/ppt/slideLayouts/_rels/slideLayout202.xml.rels" ContentType="application/vnd.openxmlformats-package.relationships+xml"/>
  <Override PartName="/ppt/slideLayouts/_rels/slideLayout296.xml.rels" ContentType="application/vnd.openxmlformats-package.relationships+xml"/>
  <Override PartName="/ppt/slideLayouts/_rels/slideLayout207.xml.rels" ContentType="application/vnd.openxmlformats-package.relationships+xml"/>
  <Override PartName="/ppt/slideLayouts/_rels/slideLayout222.xml.rels" ContentType="application/vnd.openxmlformats-package.relationships+xml"/>
  <Override PartName="/ppt/slideLayouts/_rels/slideLayout300.xml.rels" ContentType="application/vnd.openxmlformats-package.relationships+xml"/>
  <Override PartName="/ppt/slideLayouts/_rels/slideLayout388.xml.rels" ContentType="application/vnd.openxmlformats-package.relationships+xml"/>
  <Override PartName="/ppt/slideLayouts/_rels/slideLayout210.xml.rels" ContentType="application/vnd.openxmlformats-package.relationships+xml"/>
  <Override PartName="/ppt/slideLayouts/_rels/slideLayout389.xml.rels" ContentType="application/vnd.openxmlformats-package.relationships+xml"/>
  <Override PartName="/ppt/slideLayouts/_rels/slideLayout211.xml.rels" ContentType="application/vnd.openxmlformats-package.relationships+xml"/>
  <Override PartName="/ppt/slideLayouts/_rels/slideLayout70.xml.rels" ContentType="application/vnd.openxmlformats-package.relationships+xml"/>
  <Override PartName="/ppt/slideLayouts/_rels/slideLayout212.xml.rels" ContentType="application/vnd.openxmlformats-package.relationships+xml"/>
  <Override PartName="/ppt/slideLayouts/_rels/slideLayout71.xml.rels" ContentType="application/vnd.openxmlformats-package.relationships+xml"/>
  <Override PartName="/ppt/slideLayouts/_rels/slideLayout213.xml.rels" ContentType="application/vnd.openxmlformats-package.relationships+xml"/>
  <Override PartName="/ppt/slideLayouts/_rels/slideLayout405.xml.rels" ContentType="application/vnd.openxmlformats-package.relationships+xml"/>
  <Override PartName="/ppt/slideLayouts/_rels/slideLayout77.xml.rels" ContentType="application/vnd.openxmlformats-package.relationships+xml"/>
  <Override PartName="/ppt/slideLayouts/_rels/slideLayout219.xml.rels" ContentType="application/vnd.openxmlformats-package.relationships+xml"/>
  <Override PartName="/ppt/slideLayouts/_rels/slideLayout398.xml.rels" ContentType="application/vnd.openxmlformats-package.relationships+xml"/>
  <Override PartName="/ppt/slideLayouts/_rels/slideLayout220.xml.rels" ContentType="application/vnd.openxmlformats-package.relationships+xml"/>
  <Override PartName="/ppt/slideLayouts/_rels/slideLayout399.xml.rels" ContentType="application/vnd.openxmlformats-package.relationships+xml"/>
  <Override PartName="/ppt/slideLayouts/_rels/slideLayout221.xml.rels" ContentType="application/vnd.openxmlformats-package.relationships+xml"/>
  <Override PartName="/ppt/slideLayouts/_rels/slideLayout232.xml.rels" ContentType="application/vnd.openxmlformats-package.relationships+xml"/>
  <Override PartName="/ppt/slideLayouts/_rels/slideLayout124.xml.rels" ContentType="application/vnd.openxmlformats-package.relationships+xml"/>
  <Override PartName="/ppt/slideLayouts/_rels/slideLayout310.xml.rels" ContentType="application/vnd.openxmlformats-package.relationships+xml"/>
  <Override PartName="/ppt/slideLayouts/_rels/slideLayout233.xml.rels" ContentType="application/vnd.openxmlformats-package.relationships+xml"/>
  <Override PartName="/ppt/slideLayouts/_rels/slideLayout311.xml.rels" ContentType="application/vnd.openxmlformats-package.relationships+xml"/>
  <Override PartName="/ppt/slideLayouts/_rels/slideLayout234.xml.rels" ContentType="application/vnd.openxmlformats-package.relationships+xml"/>
  <Override PartName="/ppt/slideLayouts/_rels/slideLayout312.xml.rels" ContentType="application/vnd.openxmlformats-package.relationships+xml"/>
  <Override PartName="/ppt/slideLayouts/_rels/slideLayout235.xml.rels" ContentType="application/vnd.openxmlformats-package.relationships+xml"/>
  <Override PartName="/ppt/slideLayouts/_rels/slideLayout250.xml.rels" ContentType="application/vnd.openxmlformats-package.relationships+xml"/>
  <Override PartName="/ppt/slideLayouts/_rels/slideLayout313.xml.rels" ContentType="application/vnd.openxmlformats-package.relationships+xml"/>
  <Override PartName="/ppt/slideLayouts/_rels/slideLayout422.xml.rels" ContentType="application/vnd.openxmlformats-package.relationships+xml"/>
  <Override PartName="/ppt/slideLayouts/_rels/slideLayout236.xml.rels" ContentType="application/vnd.openxmlformats-package.relationships+xml"/>
  <Override PartName="/ppt/slideLayouts/_rels/slideLayout314.xml.rels" ContentType="application/vnd.openxmlformats-package.relationships+xml"/>
  <Override PartName="/ppt/slideLayouts/_rels/slideLayout423.xml.rels" ContentType="application/vnd.openxmlformats-package.relationships+xml"/>
  <Override PartName="/ppt/slideLayouts/_rels/slideLayout237.xml.rels" ContentType="application/vnd.openxmlformats-package.relationships+xml"/>
  <Override PartName="/ppt/slideLayouts/_rels/slideLayout424.xml.rels" ContentType="application/vnd.openxmlformats-package.relationships+xml"/>
  <Override PartName="/ppt/slideLayouts/_rels/slideLayout96.xml.rels" ContentType="application/vnd.openxmlformats-package.relationships+xml"/>
  <Override PartName="/ppt/slideLayouts/_rels/slideLayout238.xml.rels" ContentType="application/vnd.openxmlformats-package.relationships+xml"/>
  <Override PartName="/ppt/slideLayouts/_rels/slideLayout240.xml.rels" ContentType="application/vnd.openxmlformats-package.relationships+xml"/>
  <Override PartName="/ppt/slideLayouts/_rels/slideLayout245.xml.rels" ContentType="application/vnd.openxmlformats-package.relationships+xml"/>
  <Override PartName="/ppt/slideLayouts/_rels/slideLayout260.xml.rels" ContentType="application/vnd.openxmlformats-package.relationships+xml"/>
  <Override PartName="/ppt/slideLayouts/_rels/slideLayout137.xml.rels" ContentType="application/vnd.openxmlformats-package.relationships+xml"/>
  <Override PartName="/ppt/slideLayouts/_rels/slideLayout323.xml.rels" ContentType="application/vnd.openxmlformats-package.relationships+xml"/>
  <Override PartName="/ppt/slideLayouts/_rels/slideLayout246.xml.rels" ContentType="application/vnd.openxmlformats-package.relationships+xml"/>
  <Override PartName="/ppt/slideLayouts/_rels/slideLayout261.xml.rels" ContentType="application/vnd.openxmlformats-package.relationships+xml"/>
  <Override PartName="/ppt/slideLayouts/_rels/slideLayout309.xml.rels" ContentType="application/vnd.openxmlformats-package.relationships+xml"/>
  <Override PartName="/ppt/slideLayouts/_rels/slideLayout324.xml.rels" ContentType="application/vnd.openxmlformats-package.relationships+xml"/>
  <Override PartName="/ppt/slideLayouts/_rels/slideLayout247.xml.rels" ContentType="application/vnd.openxmlformats-package.relationships+xml"/>
  <Override PartName="/ppt/slideLayouts/_rels/slideLayout262.xml.rels" ContentType="application/vnd.openxmlformats-package.relationships+xml"/>
  <Override PartName="/ppt/slideLayouts/_rels/slideLayout325.xml.rels" ContentType="application/vnd.openxmlformats-package.relationships+xml"/>
  <Override PartName="/ppt/slideLayouts/_rels/slideLayout248.xml.rels" ContentType="application/vnd.openxmlformats-package.relationships+xml"/>
  <Override PartName="/ppt/slideLayouts/_rels/slideLayout263.xml.rels" ContentType="application/vnd.openxmlformats-package.relationships+xml"/>
  <Override PartName="/ppt/slideLayouts/_rels/slideLayout326.xml.rels" ContentType="application/vnd.openxmlformats-package.relationships+xml"/>
  <Override PartName="/ppt/slideLayouts/_rels/slideLayout435.xml.rels" ContentType="application/vnd.openxmlformats-package.relationships+xml"/>
  <Override PartName="/ppt/slideLayouts/_rels/slideLayout249.xml.rels" ContentType="application/vnd.openxmlformats-package.relationships+xml"/>
  <Override PartName="/ppt/slideLayouts/_rels/slideLayout327.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80.xml.rels" ContentType="application/vnd.openxmlformats-package.relationships+xml"/>
  <Override PartName="/ppt/slideLayouts/_rels/slideLayout455.xml.rels" ContentType="application/vnd.openxmlformats-package.relationships+xml"/>
  <Override PartName="/ppt/slideLayouts/_rels/slideLayout269.xml.rels" ContentType="application/vnd.openxmlformats-package.relationships+xml"/>
  <Override PartName="/ppt/slideLayouts/_rels/slideLayout283.xml.rels" ContentType="application/vnd.openxmlformats-package.relationships+xml"/>
  <Override PartName="/ppt/slideLayouts/_rels/slideLayout291.xml.rels" ContentType="application/vnd.openxmlformats-package.relationships+xml"/>
  <Override PartName="/ppt/slideLayouts/_rels/slideLayout116.xml.rels" ContentType="application/vnd.openxmlformats-package.relationships+xml"/>
  <Override PartName="/ppt/slideLayouts/_rels/slideLayout302.xml.rels" ContentType="application/vnd.openxmlformats-package.relationships+xml"/>
  <Override PartName="/ppt/slideLayouts/_rels/slideLayout117.xml.rels" ContentType="application/vnd.openxmlformats-package.relationships+xml"/>
  <Override PartName="/ppt/slideLayouts/_rels/slideLayout303.xml.rels" ContentType="application/vnd.openxmlformats-package.relationships+xml"/>
  <Override PartName="/ppt/slideLayouts/_rels/slideLayout118.xml.rels" ContentType="application/vnd.openxmlformats-package.relationships+xml"/>
  <Override PartName="/ppt/slideLayouts/_rels/slideLayout304.xml.rels" ContentType="application/vnd.openxmlformats-package.relationships+xml"/>
  <Override PartName="/ppt/slideLayouts/_rels/slideLayout305.xml.rels" ContentType="application/vnd.openxmlformats-package.relationships+xml"/>
  <Override PartName="/ppt/slideLayouts/_rels/slideLayout320.xml.rels" ContentType="application/vnd.openxmlformats-package.relationships+xml"/>
  <Override PartName="/ppt/slideLayouts/_rels/slideLayout306.xml.rels" ContentType="application/vnd.openxmlformats-package.relationships+xml"/>
  <Override PartName="/ppt/slideLayouts/_rels/slideLayout307.xml.rels" ContentType="application/vnd.openxmlformats-package.relationships+xml"/>
  <Override PartName="/ppt/slideLayouts/_rels/slideLayout308.xml.rels" ContentType="application/vnd.openxmlformats-package.relationships+xml"/>
  <Override PartName="/ppt/slideLayouts/_rels/slideLayout129.xml.rels" ContentType="application/vnd.openxmlformats-package.relationships+xml"/>
  <Override PartName="/ppt/slideLayouts/_rels/slideLayout315.xml.rels" ContentType="application/vnd.openxmlformats-package.relationships+xml"/>
  <Override PartName="/ppt/slideLayouts/_rels/slideLayout330.xml.rels" ContentType="application/vnd.openxmlformats-package.relationships+xml"/>
  <Override PartName="/ppt/slideLayouts/_rels/slideLayout316.xml.rels" ContentType="application/vnd.openxmlformats-package.relationships+xml"/>
  <Override PartName="/ppt/slideLayouts/_rels/slideLayout331.xml.rels" ContentType="application/vnd.openxmlformats-package.relationships+xml"/>
  <Override PartName="/ppt/slideLayouts/_rels/slideLayout317.xml.rels" ContentType="application/vnd.openxmlformats-package.relationships+xml"/>
  <Override PartName="/ppt/slideLayouts/_rels/slideLayout332.xml.rels" ContentType="application/vnd.openxmlformats-package.relationships+xml"/>
  <Override PartName="/ppt/slideLayouts/_rels/slideLayout318.xml.rels" ContentType="application/vnd.openxmlformats-package.relationships+xml"/>
  <Override PartName="/ppt/slideLayouts/_rels/slideLayout333.xml.rels" ContentType="application/vnd.openxmlformats-package.relationships+xml"/>
  <Override PartName="/ppt/slideLayouts/_rels/slideLayout319.xml.rels" ContentType="application/vnd.openxmlformats-package.relationships+xml"/>
  <Override PartName="/ppt/slideLayouts/_rels/slideLayout328.xml.rels" ContentType="application/vnd.openxmlformats-package.relationships+xml"/>
  <Override PartName="/ppt/slideLayouts/_rels/slideLayout329.xml.rels" ContentType="application/vnd.openxmlformats-package.relationships+xml"/>
  <Override PartName="/ppt/slideLayouts/slideLayout338.xml" ContentType="application/vnd.openxmlformats-officedocument.presentationml.slideLayout+xml"/>
  <Override PartName="/ppt/slideLayouts/slideLayout33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162.xml" ContentType="application/vnd.openxmlformats-officedocument.presentationml.slideLayout+xml"/>
  <Override PartName="/ppt/slideLayouts/slideLayout214.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449.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448.xml" ContentType="application/vnd.openxmlformats-officedocument.presentationml.slideLayout+xml"/>
  <Override PartName="/ppt/slideLayouts/slideLayout93.xml" ContentType="application/vnd.openxmlformats-officedocument.presentationml.slideLayout+xml"/>
  <Override PartName="/ppt/slideLayouts/slideLayout106.xml" ContentType="application/vnd.openxmlformats-officedocument.presentationml.slideLayout+xml"/>
  <Override PartName="/ppt/slideLayouts/slideLayout447.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446.xml" ContentType="application/vnd.openxmlformats-officedocument.presentationml.slideLayout+xml"/>
  <Override PartName="/ppt/slideLayouts/slideLayout91.xml" ContentType="application/vnd.openxmlformats-officedocument.presentationml.slideLayout+xml"/>
  <Override PartName="/ppt/slideLayouts/slideLayout104.xml" ContentType="application/vnd.openxmlformats-officedocument.presentationml.slideLayout+xml"/>
  <Override PartName="/ppt/slideLayouts/slideLayout445.xml" ContentType="application/vnd.openxmlformats-officedocument.presentationml.slideLayout+xml"/>
  <Override PartName="/ppt/slideLayouts/slideLayout90.xml" ContentType="application/vnd.openxmlformats-officedocument.presentationml.slideLayout+xml"/>
  <Override PartName="/ppt/slideLayouts/slideLayout103.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439.xml" ContentType="application/vnd.openxmlformats-officedocument.presentationml.slideLayout+xml"/>
  <Override PartName="/ppt/slideLayouts/slideLayout84.xml" ContentType="application/vnd.openxmlformats-officedocument.presentationml.slideLayout+xml"/>
  <Override PartName="/ppt/slideLayouts/slideLayout438.xml" ContentType="application/vnd.openxmlformats-officedocument.presentationml.slideLayout+xml"/>
  <Override PartName="/ppt/slideLayouts/slideLayout83.xml" ContentType="application/vnd.openxmlformats-officedocument.presentationml.slideLayout+xml"/>
  <Override PartName="/ppt/slideLayouts/slideLayout437.xml" ContentType="application/vnd.openxmlformats-officedocument.presentationml.slideLayout+xml"/>
  <Override PartName="/ppt/slideLayouts/slideLayout82.xml" ContentType="application/vnd.openxmlformats-officedocument.presentationml.slideLayout+xml"/>
  <Override PartName="/ppt/slideLayouts/slideLayout436.xml" ContentType="application/vnd.openxmlformats-officedocument.presentationml.slideLayout+xml"/>
  <Override PartName="/ppt/slideLayouts/slideLayout81.xml" ContentType="application/vnd.openxmlformats-officedocument.presentationml.slideLayout+xml"/>
  <Override PartName="/ppt/slideLayouts/slideLayout435.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149.xml" ContentType="application/vnd.openxmlformats-officedocument.presentationml.slideLayout+xml"/>
  <Override PartName="/ppt/slideLayouts/slideLayout157.xml" ContentType="application/vnd.openxmlformats-officedocument.presentationml.slideLayout+xml"/>
  <Override PartName="/ppt/slideLayouts/slideLayout405.xml" ContentType="application/vnd.openxmlformats-officedocument.presentationml.slideLayout+xml"/>
  <Override PartName="/ppt/slideLayouts/slideLayout50.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142.xml" ContentType="application/vnd.openxmlformats-officedocument.presentationml.slideLayout+xml"/>
  <Override PartName="/ppt/slideLayouts/slideLayout207.xml" ContentType="application/vnd.openxmlformats-officedocument.presentationml.slideLayout+xml"/>
  <Override PartName="/ppt/slideLayouts/slideLayout41.xml" ContentType="application/vnd.openxmlformats-officedocument.presentationml.slideLayout+xml"/>
  <Override PartName="/ppt/slideLayouts/slideLayout148.xml" ContentType="application/vnd.openxmlformats-officedocument.presentationml.slideLayout+xml"/>
  <Override PartName="/ppt/slideLayouts/slideLayout156.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141.xml" ContentType="application/vnd.openxmlformats-officedocument.presentationml.slideLayout+xml"/>
  <Override PartName="/ppt/slideLayouts/slideLayout206.xml" ContentType="application/vnd.openxmlformats-officedocument.presentationml.slideLayout+xml"/>
  <Override PartName="/ppt/slideLayouts/slideLayout40.xml" ContentType="application/vnd.openxmlformats-officedocument.presentationml.slideLayout+xml"/>
  <Override PartName="/ppt/slideLayouts/slideLayout147.xml" ContentType="application/vnd.openxmlformats-officedocument.presentationml.slideLayout+xml"/>
  <Override PartName="/ppt/slideLayouts/slideLayout155.xml" ContentType="application/vnd.openxmlformats-officedocument.presentationml.slideLayout+xml"/>
  <Override PartName="/ppt/slideLayouts/slideLayout179.xml" ContentType="application/vnd.openxmlformats-officedocument.presentationml.slideLayout+xml"/>
  <Override PartName="/ppt/slideLayouts/slideLayout65.xml" ContentType="application/vnd.openxmlformats-officedocument.presentationml.slideLayout+xml"/>
  <Override PartName="/ppt/slideLayouts/slideLayout178.xml" ContentType="application/vnd.openxmlformats-officedocument.presentationml.slideLayout+xml"/>
  <Override PartName="/ppt/slideLayouts/slideLayout419.xml" ContentType="application/vnd.openxmlformats-officedocument.presentationml.slideLayout+xml"/>
  <Override PartName="/ppt/slideLayouts/slideLayout64.xml" ContentType="application/vnd.openxmlformats-officedocument.presentationml.slideLayout+xml"/>
  <Override PartName="/ppt/slideLayouts/slideLayout217.xml" ContentType="application/vnd.openxmlformats-officedocument.presentationml.slideLayout+xml"/>
  <Override PartName="/ppt/slideLayouts/slideLayout152.xml" ContentType="application/vnd.openxmlformats-officedocument.presentationml.slideLayout+xml"/>
  <Override PartName="/ppt/slideLayouts/slideLayout176.xml" ContentType="application/vnd.openxmlformats-officedocument.presentationml.slideLayout+xml"/>
  <Override PartName="/ppt/slideLayouts/slideLayout228.xml" ContentType="application/vnd.openxmlformats-officedocument.presentationml.slideLayout+xml"/>
  <Override PartName="/ppt/slideLayouts/slideLayout417.xml" ContentType="application/vnd.openxmlformats-officedocument.presentationml.slideLayout+xml"/>
  <Override PartName="/ppt/slideLayouts/slideLayout62.xml" ContentType="application/vnd.openxmlformats-officedocument.presentationml.slideLayout+xml"/>
  <Override PartName="/ppt/slideLayouts/slideLayout218.xml" ContentType="application/vnd.openxmlformats-officedocument.presentationml.slideLayout+xml"/>
  <Override PartName="/ppt/slideLayouts/slideLayout153.xml" ContentType="application/vnd.openxmlformats-officedocument.presentationml.slideLayout+xml"/>
  <Override PartName="/ppt/slideLayouts/slideLayout177.xml" ContentType="application/vnd.openxmlformats-officedocument.presentationml.slideLayout+xml"/>
  <Override PartName="/ppt/slideLayouts/slideLayout229.xml" ContentType="application/vnd.openxmlformats-officedocument.presentationml.slideLayout+xml"/>
  <Override PartName="/ppt/slideLayouts/slideLayout418.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133.xml" ContentType="application/vnd.openxmlformats-officedocument.presentationml.slideLayout+xml"/>
  <Override PartName="/ppt/slideLayouts/slideLayout43.xml" ContentType="application/vnd.openxmlformats-officedocument.presentationml.slideLayout+xml"/>
  <Override PartName="/ppt/slideLayouts/slideLayout158.xml" ContentType="application/vnd.openxmlformats-officedocument.presentationml.slideLayout+xml"/>
  <Override PartName="/ppt/slideLayouts/slideLayout406.xml" ContentType="application/vnd.openxmlformats-officedocument.presentationml.slideLayout+xml"/>
  <Override PartName="/ppt/slideLayouts/slideLayout51.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134.xml" ContentType="application/vnd.openxmlformats-officedocument.presentationml.slideLayout+xml"/>
  <Override PartName="/ppt/slideLayouts/slideLayout44.xml" ContentType="application/vnd.openxmlformats-officedocument.presentationml.slideLayout+xml"/>
  <Override PartName="/ppt/slideLayouts/slideLayout330.xml" ContentType="application/vnd.openxmlformats-officedocument.presentationml.slideLayout+xml"/>
  <Override PartName="/ppt/slideLayouts/slideLayout159.xml" ContentType="application/vnd.openxmlformats-officedocument.presentationml.slideLayout+xml"/>
  <Override PartName="/ppt/slideLayouts/slideLayout407.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60.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127.xml" ContentType="application/vnd.openxmlformats-officedocument.presentationml.slideLayout+xml"/>
  <Override PartName="/ppt/slideLayouts/slideLayout135.xml" ContentType="application/vnd.openxmlformats-officedocument.presentationml.slideLayout+xml"/>
  <Override PartName="/ppt/slideLayouts/slideLayout45.xml" ContentType="application/vnd.openxmlformats-officedocument.presentationml.slideLayout+xml"/>
  <Override PartName="/ppt/slideLayouts/slideLayout331.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322.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18.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321.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17.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320.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139.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138.xml" ContentType="application/vnd.openxmlformats-officedocument.presentationml.slideLayout+xml"/>
  <Override PartName="/ppt/slideLayouts/slideLayout146.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137.xml" ContentType="application/vnd.openxmlformats-officedocument.presentationml.slideLayout+xml"/>
  <Override PartName="/ppt/slideLayouts/slideLayout145.xml" ContentType="application/vnd.openxmlformats-officedocument.presentationml.slideLayout+xml"/>
  <Override PartName="/ppt/slideLayouts/slideLayout169.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315.xml" ContentType="application/vnd.openxmlformats-officedocument.presentationml.slideLayout+xml"/>
  <Override PartName="/ppt/slideLayouts/slideLayout314.xml" ContentType="application/vnd.openxmlformats-officedocument.presentationml.slideLayout+xml"/>
  <Override PartName="/ppt/slideLayouts/slideLayout313.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312.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311.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310.xml" ContentType="application/vnd.openxmlformats-officedocument.presentationml.slideLayout+xml"/>
  <Override PartName="/ppt/slideLayouts/slideLayout49.xml" ContentType="application/vnd.openxmlformats-officedocument.presentationml.slideLayout+xml"/>
  <Override PartName="/ppt/slideLayouts/slideLayout335.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334.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129.xml" ContentType="application/vnd.openxmlformats-officedocument.presentationml.slideLayout+xml"/>
  <Override PartName="/ppt/slideLayouts/slideLayout47.xml" ContentType="application/vnd.openxmlformats-officedocument.presentationml.slideLayout+xml"/>
  <Override PartName="/ppt/slideLayouts/slideLayout333.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128.xml" ContentType="application/vnd.openxmlformats-officedocument.presentationml.slideLayout+xml"/>
  <Override PartName="/ppt/slideLayouts/slideLayout136.xml" ContentType="application/vnd.openxmlformats-officedocument.presentationml.slideLayout+xml"/>
  <Override PartName="/ppt/slideLayouts/slideLayout46.xml" ContentType="application/vnd.openxmlformats-officedocument.presentationml.slideLayout+xml"/>
  <Override PartName="/ppt/slideLayouts/slideLayout332.xml" ContentType="application/vnd.openxmlformats-officedocument.presentationml.slideLayout+xml"/>
  <Override PartName="/ppt/slideLayouts/slideLayout6.xml" ContentType="application/vnd.openxmlformats-officedocument.presentationml.slideLayout+xml"/>
  <Override PartName="/ppt/slideLayouts/slideLayout305.xml" ContentType="application/vnd.openxmlformats-officedocument.presentationml.slideLayout+xml"/>
  <Override PartName="/ppt/slideLayouts/slideLayout5.xml" ContentType="application/vnd.openxmlformats-officedocument.presentationml.slideLayout+xml"/>
  <Override PartName="/ppt/slideLayouts/slideLayout304.xml" ContentType="application/vnd.openxmlformats-officedocument.presentationml.slideLayout+xml"/>
  <Override PartName="/ppt/slideLayouts/slideLayout4.xml" ContentType="application/vnd.openxmlformats-officedocument.presentationml.slideLayout+xml"/>
  <Override PartName="/ppt/slideLayouts/slideLayout303.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302.xml" ContentType="application/vnd.openxmlformats-officedocument.presentationml.slideLayout+xml"/>
  <Override PartName="/ppt/slideLayouts/slideLayout102.xml" ContentType="application/vnd.openxmlformats-officedocument.presentationml.slideLayout+xml"/>
  <Override PartName="/ppt/slideLayouts/slideLayout37.xml" ContentType="application/vnd.openxmlformats-officedocument.presentationml.slideLayout+xml"/>
  <Override PartName="/ppt/slideLayouts/slideLayout32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32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00.xml" ContentType="application/vnd.openxmlformats-officedocument.presentationml.slideLayout+xml"/>
  <Override PartName="/ppt/slideLayouts/slideLayout39.xml" ContentType="application/vnd.openxmlformats-officedocument.presentationml.slideLayout+xml"/>
  <Override PartName="/ppt/slideLayouts/slideLayout32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301.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208.xml" ContentType="application/vnd.openxmlformats-officedocument.presentationml.slideLayout+xml"/>
  <Override PartName="/ppt/slideLayouts/slideLayout143.xml" ContentType="application/vnd.openxmlformats-officedocument.presentationml.slideLayout+xml"/>
  <Override PartName="/ppt/slideLayouts/slideLayout167.xml" ContentType="application/vnd.openxmlformats-officedocument.presentationml.slideLayout+xml"/>
  <Override PartName="/ppt/slideLayouts/slideLayout154.xml" ContentType="application/vnd.openxmlformats-officedocument.presentationml.slideLayout+xml"/>
  <Override PartName="/ppt/slideLayouts/slideLayout219.xml" ContentType="application/vnd.openxmlformats-officedocument.presentationml.slideLayout+xml"/>
  <Override PartName="/ppt/slideLayouts/slideLayout408.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209.xml" ContentType="application/vnd.openxmlformats-officedocument.presentationml.slideLayout+xml"/>
  <Override PartName="/ppt/slideLayouts/slideLayout144.xml" ContentType="application/vnd.openxmlformats-officedocument.presentationml.slideLayout+xml"/>
  <Override PartName="/ppt/slideLayouts/slideLayout168.xml" ContentType="application/vnd.openxmlformats-officedocument.presentationml.slideLayout+xml"/>
  <Override PartName="/ppt/slideLayouts/slideLayout409.xml" ContentType="application/vnd.openxmlformats-officedocument.presentationml.slideLayout+xml"/>
  <Override PartName="/ppt/slideLayouts/slideLayout54.xml" ContentType="application/vnd.openxmlformats-officedocument.presentationml.slideLayout+xml"/>
  <Override PartName="/ppt/slideLayouts/slideLayout215.xml" ContentType="application/vnd.openxmlformats-officedocument.presentationml.slideLayout+xml"/>
  <Override PartName="/ppt/slideLayouts/slideLayout150.xml" ContentType="application/vnd.openxmlformats-officedocument.presentationml.slideLayout+xml"/>
  <Override PartName="/ppt/slideLayouts/slideLayout174.xml" ContentType="application/vnd.openxmlformats-officedocument.presentationml.slideLayout+xml"/>
  <Override PartName="/ppt/slideLayouts/slideLayout415.xml" ContentType="application/vnd.openxmlformats-officedocument.presentationml.slideLayout+xml"/>
  <Override PartName="/ppt/slideLayouts/slideLayout60.xml" ContentType="application/vnd.openxmlformats-officedocument.presentationml.slideLayout+xml"/>
  <Override PartName="/ppt/slideLayouts/slideLayout216.xml" ContentType="application/vnd.openxmlformats-officedocument.presentationml.slideLayout+xml"/>
  <Override PartName="/ppt/slideLayouts/slideLayout151.xml" ContentType="application/vnd.openxmlformats-officedocument.presentationml.slideLayout+xml"/>
  <Override PartName="/ppt/slideLayouts/slideLayout175.xml" ContentType="application/vnd.openxmlformats-officedocument.presentationml.slideLayout+xml"/>
  <Override PartName="/ppt/slideLayouts/slideLayout227.xml" ContentType="application/vnd.openxmlformats-officedocument.presentationml.slideLayout+xml"/>
  <Override PartName="/ppt/slideLayouts/slideLayout416.xml" ContentType="application/vnd.openxmlformats-officedocument.presentationml.slideLayout+xml"/>
  <Override PartName="/ppt/slideLayouts/slideLayout61.xml" ContentType="application/vnd.openxmlformats-officedocument.presentationml.slideLayout+xml"/>
  <Override PartName="/ppt/slideLayouts/slideLayout184.xml" ContentType="application/vnd.openxmlformats-officedocument.presentationml.slideLayout+xml"/>
  <Override PartName="/ppt/slideLayouts/slideLayout236.xml" ContentType="application/vnd.openxmlformats-officedocument.presentationml.slideLayout+xml"/>
  <Override PartName="/ppt/slideLayouts/slideLayout425.xml" ContentType="application/vnd.openxmlformats-officedocument.presentationml.slideLayout+xml"/>
  <Override PartName="/ppt/slideLayouts/slideLayout70.xml" ContentType="application/vnd.openxmlformats-officedocument.presentationml.slideLayout+xml"/>
  <Override PartName="/ppt/slideLayouts/slideLayout226.xml" ContentType="application/vnd.openxmlformats-officedocument.presentationml.slideLayout+xml"/>
  <Override PartName="/ppt/slideLayouts/slideLayout161.xml" ContentType="application/vnd.openxmlformats-officedocument.presentationml.slideLayout+xml"/>
  <Override PartName="/ppt/slideLayouts/slideLayout185.xml" ContentType="application/vnd.openxmlformats-officedocument.presentationml.slideLayout+xml"/>
  <Override PartName="/ppt/slideLayouts/slideLayout237.xml" ContentType="application/vnd.openxmlformats-officedocument.presentationml.slideLayout+xml"/>
  <Override PartName="/ppt/slideLayouts/slideLayout426.xml" ContentType="application/vnd.openxmlformats-officedocument.presentationml.slideLayout+xml"/>
  <Override PartName="/ppt/slideLayouts/slideLayout71.xml" ContentType="application/vnd.openxmlformats-officedocument.presentationml.slideLayout+xml"/>
  <Override PartName="/ppt/slideLayouts/slideLayout427.xml" ContentType="application/vnd.openxmlformats-officedocument.presentationml.slideLayout+xml"/>
  <Override PartName="/ppt/slideLayouts/slideLayout72.xml" ContentType="application/vnd.openxmlformats-officedocument.presentationml.slideLayout+xml"/>
  <Override PartName="/ppt/slideLayouts/slideLayout428.xml" ContentType="application/vnd.openxmlformats-officedocument.presentationml.slideLayout+xml"/>
  <Override PartName="/ppt/slideLayouts/slideLayout73.xml" ContentType="application/vnd.openxmlformats-officedocument.presentationml.slideLayout+xml"/>
  <Override PartName="/ppt/slideLayouts/slideLayout429.xml" ContentType="application/vnd.openxmlformats-officedocument.presentationml.slideLayout+xml"/>
  <Override PartName="/ppt/slideLayouts/slideLayout74.xml" ContentType="application/vnd.openxmlformats-officedocument.presentationml.slideLayout+xml"/>
  <Override PartName="/ppt/slideLayouts/slideLayout170.xml" ContentType="application/vnd.openxmlformats-officedocument.presentationml.slideLayout+xml"/>
  <Override PartName="/ppt/slideLayouts/slideLayout222.xml" ContentType="application/vnd.openxmlformats-officedocument.presentationml.slideLayout+xml"/>
  <Override PartName="/ppt/slideLayouts/slideLayout171.xml" ContentType="application/vnd.openxmlformats-officedocument.presentationml.slideLayout+xml"/>
  <Override PartName="/ppt/slideLayouts/slideLayout223.xml" ContentType="application/vnd.openxmlformats-officedocument.presentationml.slideLayout+xml"/>
  <Override PartName="/ppt/slideLayouts/slideLayout172.xml" ContentType="application/vnd.openxmlformats-officedocument.presentationml.slideLayout+xml"/>
  <Override PartName="/ppt/slideLayouts/slideLayout224.xml" ContentType="application/vnd.openxmlformats-officedocument.presentationml.slideLayout+xml"/>
  <Override PartName="/ppt/slideLayouts/slideLayout173.xml" ContentType="application/vnd.openxmlformats-officedocument.presentationml.slideLayout+xml"/>
  <Override PartName="/ppt/slideLayouts/slideLayout160.xml" ContentType="application/vnd.openxmlformats-officedocument.presentationml.slideLayout+xml"/>
  <Override PartName="/ppt/slideLayouts/slideLayout225.xml" ContentType="application/vnd.openxmlformats-officedocument.presentationml.slideLayout+xml"/>
  <Override PartName="/ppt/slideLayouts/slideLayout17.xml" ContentType="application/vnd.openxmlformats-officedocument.presentationml.slideLayout+xml"/>
  <Override PartName="/ppt/slideLayouts/slideLayout180.xml" ContentType="application/vnd.openxmlformats-officedocument.presentationml.slideLayout+xml"/>
  <Override PartName="/ppt/slideLayouts/slideLayout232.xml" ContentType="application/vnd.openxmlformats-officedocument.presentationml.slideLayout+xml"/>
  <Override PartName="/ppt/slideLayouts/slideLayout18.xml" ContentType="application/vnd.openxmlformats-officedocument.presentationml.slideLayout+xml"/>
  <Override PartName="/ppt/slideLayouts/slideLayout181.xml" ContentType="application/vnd.openxmlformats-officedocument.presentationml.slideLayout+xml"/>
  <Override PartName="/ppt/slideLayouts/slideLayout233.xml" ContentType="application/vnd.openxmlformats-officedocument.presentationml.slideLayout+xml"/>
  <Override PartName="/ppt/slideLayouts/slideLayout19.xml" ContentType="application/vnd.openxmlformats-officedocument.presentationml.slideLayout+xml"/>
  <Override PartName="/ppt/slideLayouts/slideLayout182.xml" ContentType="application/vnd.openxmlformats-officedocument.presentationml.slideLayout+xml"/>
  <Override PartName="/ppt/slideLayouts/slideLayout234.xml" ContentType="application/vnd.openxmlformats-officedocument.presentationml.slideLayout+xml"/>
  <Override PartName="/ppt/slideLayouts/slideLayout183.xml" ContentType="application/vnd.openxmlformats-officedocument.presentationml.slideLayout+xml"/>
  <Override PartName="/ppt/slideLayouts/slideLayout235.xml" ContentType="application/vnd.openxmlformats-officedocument.presentationml.slideLayout+xml"/>
  <Override PartName="/ppt/slideLayouts/slideLayout186.xml" ContentType="application/vnd.openxmlformats-officedocument.presentationml.slideLayout+xml"/>
  <Override PartName="/ppt/slideLayouts/slideLayout238.xml" ContentType="application/vnd.openxmlformats-officedocument.presentationml.slideLayout+xml"/>
  <Override PartName="/ppt/slideLayouts/slideLayout187.xml" ContentType="application/vnd.openxmlformats-officedocument.presentationml.slideLayout+xml"/>
  <Override PartName="/ppt/slideLayouts/slideLayout23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27.xml" ContentType="application/vnd.openxmlformats-officedocument.presentationml.slideLayout+xml"/>
  <Override PartName="/ppt/slideLayouts/slideLayout190.xml" ContentType="application/vnd.openxmlformats-officedocument.presentationml.slideLayout+xml"/>
  <Override PartName="/ppt/slideLayouts/slideLayout242.xml" ContentType="application/vnd.openxmlformats-officedocument.presentationml.slideLayout+xml"/>
  <Override PartName="/ppt/slideLayouts/slideLayout28.xml" ContentType="application/vnd.openxmlformats-officedocument.presentationml.slideLayout+xml"/>
  <Override PartName="/ppt/slideLayouts/slideLayout191.xml" ContentType="application/vnd.openxmlformats-officedocument.presentationml.slideLayout+xml"/>
  <Override PartName="/ppt/slideLayouts/slideLayout243.xml" ContentType="application/vnd.openxmlformats-officedocument.presentationml.slideLayout+xml"/>
  <Override PartName="/ppt/slideLayouts/slideLayout29.xml" ContentType="application/vnd.openxmlformats-officedocument.presentationml.slideLayout+xml"/>
  <Override PartName="/ppt/slideLayouts/slideLayout192.xml" ContentType="application/vnd.openxmlformats-officedocument.presentationml.slideLayout+xml"/>
  <Override PartName="/ppt/slideLayouts/slideLayout244.xml" ContentType="application/vnd.openxmlformats-officedocument.presentationml.slideLayout+xml"/>
  <Override PartName="/ppt/slideLayouts/slideLayout193.xml" ContentType="application/vnd.openxmlformats-officedocument.presentationml.slideLayout+xml"/>
  <Override PartName="/ppt/slideLayouts/slideLayout245.xml" ContentType="application/vnd.openxmlformats-officedocument.presentationml.slideLayout+xml"/>
  <Override PartName="/ppt/slideLayouts/slideLayout194.xml" ContentType="application/vnd.openxmlformats-officedocument.presentationml.slideLayout+xml"/>
  <Override PartName="/ppt/slideLayouts/slideLayout246.xml" ContentType="application/vnd.openxmlformats-officedocument.presentationml.slideLayout+xml"/>
  <Override PartName="/ppt/slideLayouts/slideLayout195.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466.xml" ContentType="application/vnd.openxmlformats-officedocument.presentationml.slideLayout+xml"/>
  <Override PartName="/ppt/slideLayouts/slideLayout200.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95.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Layouts/slideLayout296.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97.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98.xml" ContentType="application/vnd.openxmlformats-officedocument.presentationml.slideLayout+xml"/>
  <Override PartName="/ppt/slideLayouts/slideLayout140.xml" ContentType="application/vnd.openxmlformats-officedocument.presentationml.slideLayout+xml"/>
  <Override PartName="/ppt/slideLayouts/slideLayout205.xml" ContentType="application/vnd.openxmlformats-officedocument.presentationml.slideLayout+xml"/>
  <Override PartName="/ppt/slideLayouts/slideLayout29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 id="2147484142" r:id="rId40"/>
    <p:sldMasterId id="2147484155" r:id="rId41"/>
  </p:sldMasterIdLst>
  <p:notesMasterIdLst>
    <p:notesMasterId r:id="rId42"/>
  </p:notes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5" r:id="rId72"/>
    <p:sldId id="286" r:id="rId73"/>
    <p:sldId id="287" r:id="rId74"/>
    <p:sldId id="288" r:id="rId75"/>
    <p:sldId id="289" r:id="rId76"/>
    <p:sldId id="290" r:id="rId77"/>
    <p:sldId id="291" r:id="rId78"/>
    <p:sldId id="292" r:id="rId79"/>
    <p:sldId id="293" r:id="rId80"/>
    <p:sldId id="294" r:id="rId81"/>
    <p:sldId id="295" r:id="rId82"/>
    <p:sldId id="296" r:id="rId83"/>
    <p:sldId id="297" r:id="rId84"/>
    <p:sldId id="298" r:id="rId85"/>
    <p:sldId id="299" r:id="rId86"/>
    <p:sldId id="300" r:id="rId87"/>
    <p:sldId id="301" r:id="rId88"/>
    <p:sldId id="302" r:id="rId89"/>
    <p:sldId id="303" r:id="rId90"/>
    <p:sldId id="304" r:id="rId91"/>
    <p:sldId id="305" r:id="rId92"/>
    <p:sldId id="306" r:id="rId93"/>
    <p:sldId id="307" r:id="rId94"/>
    <p:sldId id="308" r:id="rId95"/>
    <p:sldId id="309" r:id="rId96"/>
    <p:sldId id="310" r:id="rId97"/>
    <p:sldId id="311" r:id="rId98"/>
    <p:sldId id="312" r:id="rId99"/>
    <p:sldId id="313" r:id="rId100"/>
    <p:sldId id="314" r:id="rId101"/>
    <p:sldId id="315" r:id="rId102"/>
    <p:sldId id="316" r:id="rId103"/>
    <p:sldId id="317" r:id="rId104"/>
    <p:sldId id="318" r:id="rId105"/>
    <p:sldId id="319" r:id="rId106"/>
    <p:sldId id="320" r:id="rId107"/>
    <p:sldId id="321" r:id="rId108"/>
    <p:sldId id="322" r:id="rId109"/>
    <p:sldId id="323" r:id="rId110"/>
    <p:sldId id="324" r:id="rId111"/>
    <p:sldId id="325" r:id="rId112"/>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notesMaster" Target="notesMasters/notesMaster1.xml"/><Relationship Id="rId43" Type="http://schemas.openxmlformats.org/officeDocument/2006/relationships/slide" Target="slides/slide1.xml"/><Relationship Id="rId44" Type="http://schemas.openxmlformats.org/officeDocument/2006/relationships/slide" Target="slides/slide2.xml"/><Relationship Id="rId45" Type="http://schemas.openxmlformats.org/officeDocument/2006/relationships/slide" Target="slides/slide3.xml"/><Relationship Id="rId46" Type="http://schemas.openxmlformats.org/officeDocument/2006/relationships/slide" Target="slides/slide4.xml"/><Relationship Id="rId47" Type="http://schemas.openxmlformats.org/officeDocument/2006/relationships/slide" Target="slides/slide5.xml"/><Relationship Id="rId48" Type="http://schemas.openxmlformats.org/officeDocument/2006/relationships/slide" Target="slides/slide6.xml"/><Relationship Id="rId49" Type="http://schemas.openxmlformats.org/officeDocument/2006/relationships/slide" Target="slides/slide7.xml"/><Relationship Id="rId50" Type="http://schemas.openxmlformats.org/officeDocument/2006/relationships/slide" Target="slides/slide8.xml"/><Relationship Id="rId51" Type="http://schemas.openxmlformats.org/officeDocument/2006/relationships/slide" Target="slides/slide9.xml"/><Relationship Id="rId52" Type="http://schemas.openxmlformats.org/officeDocument/2006/relationships/slide" Target="slides/slide10.xml"/><Relationship Id="rId53" Type="http://schemas.openxmlformats.org/officeDocument/2006/relationships/slide" Target="slides/slide11.xml"/><Relationship Id="rId54" Type="http://schemas.openxmlformats.org/officeDocument/2006/relationships/slide" Target="slides/slide12.xml"/><Relationship Id="rId55" Type="http://schemas.openxmlformats.org/officeDocument/2006/relationships/slide" Target="slides/slide13.xml"/><Relationship Id="rId56" Type="http://schemas.openxmlformats.org/officeDocument/2006/relationships/slide" Target="slides/slide14.xml"/><Relationship Id="rId57" Type="http://schemas.openxmlformats.org/officeDocument/2006/relationships/slide" Target="slides/slide15.xml"/><Relationship Id="rId58" Type="http://schemas.openxmlformats.org/officeDocument/2006/relationships/slide" Target="slides/slide16.xml"/><Relationship Id="rId59" Type="http://schemas.openxmlformats.org/officeDocument/2006/relationships/slide" Target="slides/slide17.xml"/><Relationship Id="rId60" Type="http://schemas.openxmlformats.org/officeDocument/2006/relationships/slide" Target="slides/slide18.xml"/><Relationship Id="rId61" Type="http://schemas.openxmlformats.org/officeDocument/2006/relationships/slide" Target="slides/slide19.xml"/><Relationship Id="rId62" Type="http://schemas.openxmlformats.org/officeDocument/2006/relationships/slide" Target="slides/slide20.xml"/><Relationship Id="rId63" Type="http://schemas.openxmlformats.org/officeDocument/2006/relationships/slide" Target="slides/slide21.xml"/><Relationship Id="rId64" Type="http://schemas.openxmlformats.org/officeDocument/2006/relationships/slide" Target="slides/slide22.xml"/><Relationship Id="rId65" Type="http://schemas.openxmlformats.org/officeDocument/2006/relationships/slide" Target="slides/slide23.xml"/><Relationship Id="rId66" Type="http://schemas.openxmlformats.org/officeDocument/2006/relationships/slide" Target="slides/slide24.xml"/><Relationship Id="rId67" Type="http://schemas.openxmlformats.org/officeDocument/2006/relationships/slide" Target="slides/slide25.xml"/><Relationship Id="rId68" Type="http://schemas.openxmlformats.org/officeDocument/2006/relationships/slide" Target="slides/slide26.xml"/><Relationship Id="rId69" Type="http://schemas.openxmlformats.org/officeDocument/2006/relationships/slide" Target="slides/slide27.xml"/><Relationship Id="rId70" Type="http://schemas.openxmlformats.org/officeDocument/2006/relationships/slide" Target="slides/slide28.xml"/><Relationship Id="rId71" Type="http://schemas.openxmlformats.org/officeDocument/2006/relationships/slide" Target="slides/slide29.xml"/><Relationship Id="rId72" Type="http://schemas.openxmlformats.org/officeDocument/2006/relationships/slide" Target="slides/slide30.xml"/><Relationship Id="rId73" Type="http://schemas.openxmlformats.org/officeDocument/2006/relationships/slide" Target="slides/slide31.xml"/><Relationship Id="rId74" Type="http://schemas.openxmlformats.org/officeDocument/2006/relationships/slide" Target="slides/slide32.xml"/><Relationship Id="rId75" Type="http://schemas.openxmlformats.org/officeDocument/2006/relationships/slide" Target="slides/slide33.xml"/><Relationship Id="rId76" Type="http://schemas.openxmlformats.org/officeDocument/2006/relationships/slide" Target="slides/slide34.xml"/><Relationship Id="rId77" Type="http://schemas.openxmlformats.org/officeDocument/2006/relationships/slide" Target="slides/slide35.xml"/><Relationship Id="rId78" Type="http://schemas.openxmlformats.org/officeDocument/2006/relationships/slide" Target="slides/slide36.xml"/><Relationship Id="rId79" Type="http://schemas.openxmlformats.org/officeDocument/2006/relationships/slide" Target="slides/slide37.xml"/><Relationship Id="rId80" Type="http://schemas.openxmlformats.org/officeDocument/2006/relationships/slide" Target="slides/slide38.xml"/><Relationship Id="rId81" Type="http://schemas.openxmlformats.org/officeDocument/2006/relationships/slide" Target="slides/slide39.xml"/><Relationship Id="rId82" Type="http://schemas.openxmlformats.org/officeDocument/2006/relationships/slide" Target="slides/slide40.xml"/><Relationship Id="rId83" Type="http://schemas.openxmlformats.org/officeDocument/2006/relationships/slide" Target="slides/slide41.xml"/><Relationship Id="rId84" Type="http://schemas.openxmlformats.org/officeDocument/2006/relationships/slide" Target="slides/slide42.xml"/><Relationship Id="rId85" Type="http://schemas.openxmlformats.org/officeDocument/2006/relationships/slide" Target="slides/slide43.xml"/><Relationship Id="rId86" Type="http://schemas.openxmlformats.org/officeDocument/2006/relationships/slide" Target="slides/slide44.xml"/><Relationship Id="rId87" Type="http://schemas.openxmlformats.org/officeDocument/2006/relationships/slide" Target="slides/slide45.xml"/><Relationship Id="rId88" Type="http://schemas.openxmlformats.org/officeDocument/2006/relationships/slide" Target="slides/slide46.xml"/><Relationship Id="rId89" Type="http://schemas.openxmlformats.org/officeDocument/2006/relationships/slide" Target="slides/slide47.xml"/><Relationship Id="rId90" Type="http://schemas.openxmlformats.org/officeDocument/2006/relationships/slide" Target="slides/slide48.xml"/><Relationship Id="rId91" Type="http://schemas.openxmlformats.org/officeDocument/2006/relationships/slide" Target="slides/slide49.xml"/><Relationship Id="rId92" Type="http://schemas.openxmlformats.org/officeDocument/2006/relationships/slide" Target="slides/slide50.xml"/><Relationship Id="rId93" Type="http://schemas.openxmlformats.org/officeDocument/2006/relationships/slide" Target="slides/slide51.xml"/><Relationship Id="rId94" Type="http://schemas.openxmlformats.org/officeDocument/2006/relationships/slide" Target="slides/slide52.xml"/><Relationship Id="rId95" Type="http://schemas.openxmlformats.org/officeDocument/2006/relationships/slide" Target="slides/slide53.xml"/><Relationship Id="rId96" Type="http://schemas.openxmlformats.org/officeDocument/2006/relationships/slide" Target="slides/slide54.xml"/><Relationship Id="rId97" Type="http://schemas.openxmlformats.org/officeDocument/2006/relationships/slide" Target="slides/slide55.xml"/><Relationship Id="rId98" Type="http://schemas.openxmlformats.org/officeDocument/2006/relationships/slide" Target="slides/slide56.xml"/><Relationship Id="rId99" Type="http://schemas.openxmlformats.org/officeDocument/2006/relationships/slide" Target="slides/slide57.xml"/><Relationship Id="rId100" Type="http://schemas.openxmlformats.org/officeDocument/2006/relationships/slide" Target="slides/slide58.xml"/><Relationship Id="rId101" Type="http://schemas.openxmlformats.org/officeDocument/2006/relationships/slide" Target="slides/slide59.xml"/><Relationship Id="rId102" Type="http://schemas.openxmlformats.org/officeDocument/2006/relationships/slide" Target="slides/slide60.xml"/><Relationship Id="rId103" Type="http://schemas.openxmlformats.org/officeDocument/2006/relationships/slide" Target="slides/slide61.xml"/><Relationship Id="rId104" Type="http://schemas.openxmlformats.org/officeDocument/2006/relationships/slide" Target="slides/slide62.xml"/><Relationship Id="rId105" Type="http://schemas.openxmlformats.org/officeDocument/2006/relationships/slide" Target="slides/slide63.xml"/><Relationship Id="rId106" Type="http://schemas.openxmlformats.org/officeDocument/2006/relationships/slide" Target="slides/slide64.xml"/><Relationship Id="rId107" Type="http://schemas.openxmlformats.org/officeDocument/2006/relationships/slide" Target="slides/slide65.xml"/><Relationship Id="rId108" Type="http://schemas.openxmlformats.org/officeDocument/2006/relationships/slide" Target="slides/slide66.xml"/><Relationship Id="rId109" Type="http://schemas.openxmlformats.org/officeDocument/2006/relationships/slide" Target="slides/slide67.xml"/><Relationship Id="rId110" Type="http://schemas.openxmlformats.org/officeDocument/2006/relationships/slide" Target="slides/slide68.xml"/><Relationship Id="rId111" Type="http://schemas.openxmlformats.org/officeDocument/2006/relationships/slide" Target="slides/slide69.xml"/><Relationship Id="rId112" Type="http://schemas.openxmlformats.org/officeDocument/2006/relationships/slide" Target="slides/slide70.xml"/>
</Relationships>
</file>

<file path=ppt/notesMasters/_rels/notesMaster1.xml.rels><?xml version="1.0" encoding="UTF-8"?>
<Relationships xmlns="http://schemas.openxmlformats.org/package/2006/relationships"><Relationship Id="rId1" Type="http://schemas.openxmlformats.org/officeDocument/2006/relationships/theme" Target="../theme/theme4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PlaceHolder 1"/>
          <p:cNvSpPr>
            <a:spLocks noGrp="1"/>
          </p:cNvSpPr>
          <p:nvPr>
            <p:ph type="sldImg"/>
          </p:nvPr>
        </p:nvSpPr>
        <p:spPr>
          <a:xfrm>
            <a:off x="381240" y="685800"/>
            <a:ext cx="6096240" cy="342900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679" name="PlaceHolder 2"/>
          <p:cNvSpPr>
            <a:spLocks noGrp="1"/>
          </p:cNvSpPr>
          <p:nvPr>
            <p:ph type="body"/>
          </p:nvPr>
        </p:nvSpPr>
        <p:spPr>
          <a:xfrm>
            <a:off x="685800" y="4343400"/>
            <a:ext cx="5486400" cy="4114800"/>
          </a:xfrm>
          <a:prstGeom prst="rect">
            <a:avLst/>
          </a:prstGeom>
        </p:spPr>
        <p:txBody>
          <a:bodyPr tIns="91440" bIns="91440"/>
          <a:p>
            <a:endParaRPr b="0" lang="en-US" sz="2000" spc="-1" strike="noStrike">
              <a:latin typeface="Arial"/>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8" name="PlaceHolder 1"/>
          <p:cNvSpPr>
            <a:spLocks noGrp="1"/>
          </p:cNvSpPr>
          <p:nvPr>
            <p:ph type="sldImg"/>
          </p:nvPr>
        </p:nvSpPr>
        <p:spPr>
          <a:xfrm>
            <a:off x="380880" y="685800"/>
            <a:ext cx="6095880" cy="3429000"/>
          </a:xfrm>
          <a:prstGeom prst="rect">
            <a:avLst/>
          </a:prstGeom>
        </p:spPr>
      </p:sp>
      <p:sp>
        <p:nvSpPr>
          <p:cNvPr id="277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ElasticNet is a mixture of Ridge and Lasso.</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 idea is to get the best of both worlds.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 mixture is determined by lambda 1 and lambda 2.</a:t>
            </a: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0" name="PlaceHolder 1"/>
          <p:cNvSpPr>
            <a:spLocks noGrp="1"/>
          </p:cNvSpPr>
          <p:nvPr>
            <p:ph type="sldImg"/>
          </p:nvPr>
        </p:nvSpPr>
        <p:spPr>
          <a:xfrm>
            <a:off x="380880" y="685800"/>
            <a:ext cx="6095880" cy="3429000"/>
          </a:xfrm>
          <a:prstGeom prst="rect">
            <a:avLst/>
          </a:prstGeom>
        </p:spPr>
      </p:sp>
      <p:sp>
        <p:nvSpPr>
          <p:cNvPr id="278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Resulting effect is a combination of shrinkage across the board / some specific ones being zero.</a:t>
            </a: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2"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Let’s talk about how to select the best possible lambda(s).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We could maybe use our test split to test various lambdas and pick the best one?</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3"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That is a bad idea!</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There is a good chance that that is going to find a lambda which works for that split.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We can’t use test data for tuning.</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4"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We need another split in this case.</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venir Book"/>
              </a:rPr>
              <a:t>Training split</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venir Book"/>
              </a:rPr>
              <a:t>C-V split</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venir Book"/>
              </a:rPr>
              <a:t>Test split.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Train and cross-validate with several lambda choices and find the best one.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Then test on the test set to make sure results generalize!</a:t>
            </a:r>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5"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Let’s look at the syntax for Ridge.</a:t>
            </a:r>
            <a:endParaRPr b="0" lang="en-US"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6"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Syntax for ridge.</a:t>
            </a: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7"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Alpha here is the lambda we saw in our equations before.</a:t>
            </a:r>
            <a:endParaRPr b="0" lang="en-US"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8"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Fit and predict as usual.</a:t>
            </a:r>
            <a:endParaRPr b="0" lang="en-US"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9"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There’s another class `RidgeCV` which will split, test various alphas (lambdas) using cross-validation and re-fit to the training + cv splits using the best lambda.</a:t>
            </a: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2" name="PlaceHolder 1"/>
          <p:cNvSpPr>
            <a:spLocks noGrp="1"/>
          </p:cNvSpPr>
          <p:nvPr>
            <p:ph type="sldImg"/>
          </p:nvPr>
        </p:nvSpPr>
        <p:spPr>
          <a:xfrm>
            <a:off x="380880" y="685800"/>
            <a:ext cx="6095880" cy="3429000"/>
          </a:xfrm>
          <a:prstGeom prst="rect">
            <a:avLst/>
          </a:prstGeom>
        </p:spPr>
      </p:sp>
      <p:sp>
        <p:nvSpPr>
          <p:cNvPr id="276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From last time; when building a model, we want training and test errors to be small.</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We discussed building a simpler model if training error was small and test error was large.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There is another way to achieve this! Regularization.</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0"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Similar for Lasso.</a:t>
            </a:r>
            <a:endParaRPr b="0" lang="en-US"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1"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Notice that LassoCV exists also. Automatic cross validation to find the best alpha / lambda.</a:t>
            </a:r>
            <a:endParaRPr b="0" lang="en-US"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2"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ElasticNet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Difference here is we specify a total regularization amount in alpha</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And a ratio of how much of that belongs to the L1 part.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L1=0 </a:t>
            </a:r>
            <a:r>
              <a:rPr b="0" lang="en-US" sz="1100" spc="-1" strike="noStrike">
                <a:solidFill>
                  <a:srgbClr val="000000"/>
                </a:solidFill>
                <a:latin typeface="Arial"/>
              </a:rPr>
              <a:t></a:t>
            </a:r>
            <a:r>
              <a:rPr b="0" lang="en-US" sz="1100" spc="-1" strike="noStrike">
                <a:solidFill>
                  <a:srgbClr val="000000"/>
                </a:solidFill>
                <a:latin typeface="Avenir Book"/>
              </a:rPr>
              <a:t> ridge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L1=1 </a:t>
            </a:r>
            <a:r>
              <a:rPr b="0" lang="en-US" sz="1100" spc="-1" strike="noStrike">
                <a:solidFill>
                  <a:srgbClr val="000000"/>
                </a:solidFill>
                <a:latin typeface="Arial"/>
              </a:rPr>
              <a:t></a:t>
            </a:r>
            <a:r>
              <a:rPr b="0" lang="en-US" sz="1100" spc="-1" strike="noStrike">
                <a:solidFill>
                  <a:srgbClr val="000000"/>
                </a:solidFill>
                <a:latin typeface="Avenir Book"/>
              </a:rPr>
              <a:t> lasso</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3"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XXX</a:t>
            </a:r>
            <a:endParaRPr b="0" lang="en-US"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4"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the CV method is present for this one too.</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It will find the best alpha and l1_ratio.</a:t>
            </a:r>
            <a:endParaRPr b="0" lang="en-US"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5" name="PlaceHolder 1"/>
          <p:cNvSpPr>
            <a:spLocks noGrp="1"/>
          </p:cNvSpPr>
          <p:nvPr>
            <p:ph type="sldImg"/>
          </p:nvPr>
        </p:nvSpPr>
        <p:spPr>
          <a:xfrm>
            <a:off x="380880" y="685800"/>
            <a:ext cx="6095880" cy="3429000"/>
          </a:xfrm>
          <a:prstGeom prst="rect">
            <a:avLst/>
          </a:prstGeom>
        </p:spPr>
      </p:sp>
      <p:sp>
        <p:nvSpPr>
          <p:cNvPr id="2796"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Let’s take a step back from the regularization and talk about feature selection.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Regularization is essentially a form of feature selection.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Reducing the contribution of features to the model so that models are not overfit.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7" name="PlaceHolder 1"/>
          <p:cNvSpPr>
            <a:spLocks noGrp="1"/>
          </p:cNvSpPr>
          <p:nvPr>
            <p:ph type="sldImg"/>
          </p:nvPr>
        </p:nvSpPr>
        <p:spPr>
          <a:xfrm>
            <a:off x="380880" y="685800"/>
            <a:ext cx="6095880" cy="3429000"/>
          </a:xfrm>
          <a:prstGeom prst="rect">
            <a:avLst/>
          </a:prstGeom>
        </p:spPr>
      </p:sp>
      <p:sp>
        <p:nvSpPr>
          <p:cNvPr id="2798"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This is most obvious with the Lasso, as it drives some coefficients to zero (i.e. eliminates their contribution completely). It’s the same effect of manually removing some features prior to modeling.</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However, Lasso finds which ones to remove automatically according to a math formula.</a:t>
            </a:r>
            <a:endParaRPr b="0" lang="en-US"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9" name="PlaceHolder 1"/>
          <p:cNvSpPr>
            <a:spLocks noGrp="1"/>
          </p:cNvSpPr>
          <p:nvPr>
            <p:ph type="sldImg"/>
          </p:nvPr>
        </p:nvSpPr>
        <p:spPr>
          <a:xfrm>
            <a:off x="380880" y="685800"/>
            <a:ext cx="6095880" cy="3429000"/>
          </a:xfrm>
          <a:prstGeom prst="rect">
            <a:avLst/>
          </a:prstGeom>
        </p:spPr>
      </p:sp>
      <p:sp>
        <p:nvSpPr>
          <p:cNvPr id="2800"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Another way to perform feature selection would be to actually remove some features.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This would have to be done quantitatively, say by removing a feature at a time and measuring the predictive results via cross validation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This is essentially what feature elimination does—selectively removes a single or small number of features and quantitates the results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If there is little change in the predictive power of the model, then the features were not important</a:t>
            </a: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1" name="PlaceHolder 1"/>
          <p:cNvSpPr>
            <a:spLocks noGrp="1"/>
          </p:cNvSpPr>
          <p:nvPr>
            <p:ph type="sldImg"/>
          </p:nvPr>
        </p:nvSpPr>
        <p:spPr>
          <a:xfrm>
            <a:off x="380880" y="685800"/>
            <a:ext cx="6095880" cy="3429000"/>
          </a:xfrm>
          <a:prstGeom prst="rect">
            <a:avLst/>
          </a:prstGeom>
        </p:spPr>
      </p:sp>
      <p:sp>
        <p:nvSpPr>
          <p:cNvPr id="2802"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So why are we doing this? Aren’t models better with more features?</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rial"/>
              </a:rPr>
              <a:t>Not always</a:t>
            </a:r>
            <a:r>
              <a:rPr b="0" lang="en-US" sz="1100" spc="-1" strike="noStrike">
                <a:solidFill>
                  <a:srgbClr val="000000"/>
                </a:solidFill>
                <a:latin typeface="Arial"/>
              </a:rPr>
              <a:t>…</a:t>
            </a:r>
            <a:r>
              <a:rPr b="0" lang="en-US" sz="1100" spc="-1" strike="noStrike">
                <a:solidFill>
                  <a:srgbClr val="000000"/>
                </a:solidFill>
                <a:latin typeface="Arial"/>
              </a:rPr>
              <a:t> More features can hurt models too.</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rial"/>
              </a:rPr>
              <a:t>Not all features are relevant, some provide more signal, but some provide more noise.</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rial"/>
              </a:rPr>
              <a:t>Noisy features might trick algorithms so that models built don</a:t>
            </a:r>
            <a:r>
              <a:rPr b="0" lang="en-US" sz="1100" spc="-1" strike="noStrike">
                <a:solidFill>
                  <a:srgbClr val="000000"/>
                </a:solidFill>
                <a:latin typeface="Arial"/>
              </a:rPr>
              <a:t>’</a:t>
            </a:r>
            <a:r>
              <a:rPr b="0" lang="en-US" sz="1100" spc="-1" strike="noStrike">
                <a:solidFill>
                  <a:srgbClr val="000000"/>
                </a:solidFill>
                <a:latin typeface="Arial"/>
              </a:rPr>
              <a:t>t generalize outside that dataset. (overfitting)</a:t>
            </a:r>
            <a:endParaRPr b="0" lang="en-US"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3" name="PlaceHolder 1"/>
          <p:cNvSpPr>
            <a:spLocks noGrp="1"/>
          </p:cNvSpPr>
          <p:nvPr>
            <p:ph type="sldImg"/>
          </p:nvPr>
        </p:nvSpPr>
        <p:spPr>
          <a:xfrm>
            <a:off x="380880" y="685800"/>
            <a:ext cx="6095880" cy="3429000"/>
          </a:xfrm>
          <a:prstGeom prst="rect">
            <a:avLst/>
          </a:prstGeom>
        </p:spPr>
      </p:sp>
      <p:sp>
        <p:nvSpPr>
          <p:cNvPr id="2804"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Besides reducing overfitting, feature elimination can be useful to improve fitting time and/or results of some models (particularly those that don't have regularization built-in)</a:t>
            </a: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4" name="PlaceHolder 1"/>
          <p:cNvSpPr>
            <a:spLocks noGrp="1"/>
          </p:cNvSpPr>
          <p:nvPr>
            <p:ph type="sldImg"/>
          </p:nvPr>
        </p:nvSpPr>
        <p:spPr>
          <a:xfrm>
            <a:off x="380880" y="685800"/>
            <a:ext cx="6095880" cy="3429000"/>
          </a:xfrm>
          <a:prstGeom prst="rect">
            <a:avLst/>
          </a:prstGeom>
        </p:spPr>
      </p:sp>
      <p:sp>
        <p:nvSpPr>
          <p:cNvPr id="276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Can we prevent overfitting and use a complicated model at once?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5" name="PlaceHolder 1"/>
          <p:cNvSpPr>
            <a:spLocks noGrp="1"/>
          </p:cNvSpPr>
          <p:nvPr>
            <p:ph type="sldImg"/>
          </p:nvPr>
        </p:nvSpPr>
        <p:spPr>
          <a:xfrm>
            <a:off x="380880" y="685800"/>
            <a:ext cx="6095880" cy="3429000"/>
          </a:xfrm>
          <a:prstGeom prst="rect">
            <a:avLst/>
          </a:prstGeom>
        </p:spPr>
      </p:sp>
      <p:sp>
        <p:nvSpPr>
          <p:cNvPr id="2806"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Feature elimination can also be used to identify most important features, which can improve model interpretability.</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This is often an important business requirement!</a:t>
            </a:r>
            <a:endParaRPr b="0" lang="en-US"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7"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RFE stands for recursive feature elimination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RFE is the tool sklearn provides to do feature selection recursively, automatically.</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8"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Est can be LASSO. That is a good choice.</a:t>
            </a:r>
            <a:endParaRPr b="0" lang="en-US"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9"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RFE will recursively fit models and drop the least important features at each step</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Until it’s left with 5 features.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Those are the most important 5 features.</a:t>
            </a:r>
            <a:endParaRPr b="0" lang="en-US"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0" name="PlaceHolder 1"/>
          <p:cNvSpPr>
            <a:spLocks noGrp="1"/>
          </p:cNvSpPr>
          <p:nvPr>
            <p:ph type="sldImg"/>
          </p:nvPr>
        </p:nvSpPr>
        <p:spPr>
          <a:xfrm>
            <a:off x="380880" y="685800"/>
            <a:ext cx="6095880" cy="3429000"/>
          </a:xfrm>
          <a:prstGeom prst="rect">
            <a:avLst/>
          </a:prstGeom>
        </p:spPr>
      </p:sp>
      <p:sp>
        <p:nvSpPr>
          <p:cNvPr id="281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In real life, we don’t have pretty pictures like this, however,</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Let’s see how gradient descent works visually.</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Ideas here will generalize to the cases where cost function is complicated and cannot be visualized.</a:t>
            </a:r>
            <a:endParaRPr b="0" lang="en-US"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2" name="PlaceHolder 1"/>
          <p:cNvSpPr>
            <a:spLocks noGrp="1"/>
          </p:cNvSpPr>
          <p:nvPr>
            <p:ph type="sldImg"/>
          </p:nvPr>
        </p:nvSpPr>
        <p:spPr>
          <a:xfrm>
            <a:off x="380880" y="685800"/>
            <a:ext cx="6095880" cy="3429000"/>
          </a:xfrm>
          <a:prstGeom prst="rect">
            <a:avLst/>
          </a:prstGeom>
        </p:spPr>
      </p:sp>
      <p:sp>
        <p:nvSpPr>
          <p:cNvPr id="281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 idea is, we start from somewhere on the curve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At each step, we determine which way to go in order to land somewhere smaller on the curve. (left or right)?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Visually it may be obvious but if all you had was a function and a point, tough to decide this without math. Especially in higher dimensions.</a:t>
            </a:r>
            <a:endParaRPr b="0" lang="en-US"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4" name="PlaceHolder 1"/>
          <p:cNvSpPr>
            <a:spLocks noGrp="1"/>
          </p:cNvSpPr>
          <p:nvPr>
            <p:ph type="sldImg"/>
          </p:nvPr>
        </p:nvSpPr>
        <p:spPr>
          <a:xfrm>
            <a:off x="380880" y="685800"/>
            <a:ext cx="6095880" cy="3429000"/>
          </a:xfrm>
          <a:prstGeom prst="rect">
            <a:avLst/>
          </a:prstGeom>
        </p:spPr>
      </p:sp>
      <p:sp>
        <p:nvSpPr>
          <p:cNvPr id="281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Let’s move one dimension higher. Let’s say our cost function has 2 parameters, b0 and b1.</a:t>
            </a:r>
            <a:endParaRPr b="0" lang="en-US"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6" name="PlaceHolder 1"/>
          <p:cNvSpPr>
            <a:spLocks noGrp="1"/>
          </p:cNvSpPr>
          <p:nvPr>
            <p:ph type="sldImg"/>
          </p:nvPr>
        </p:nvSpPr>
        <p:spPr>
          <a:xfrm>
            <a:off x="380880" y="685800"/>
            <a:ext cx="6095880" cy="3429000"/>
          </a:xfrm>
          <a:prstGeom prst="rect">
            <a:avLst/>
          </a:prstGeom>
        </p:spPr>
      </p:sp>
      <p:sp>
        <p:nvSpPr>
          <p:cNvPr id="281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Then, we don’t have a curve, but a surface.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And a point on that surface.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Notices that instead of left/right, there are now infinitely many choices of directions.</a:t>
            </a:r>
            <a:endParaRPr b="0" lang="en-US" sz="11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8" name="PlaceHolder 1"/>
          <p:cNvSpPr>
            <a:spLocks noGrp="1"/>
          </p:cNvSpPr>
          <p:nvPr>
            <p:ph type="sldImg"/>
          </p:nvPr>
        </p:nvSpPr>
        <p:spPr>
          <a:xfrm>
            <a:off x="380880" y="685800"/>
            <a:ext cx="6095880" cy="3429000"/>
          </a:xfrm>
          <a:prstGeom prst="rect">
            <a:avLst/>
          </a:prstGeom>
        </p:spPr>
      </p:sp>
      <p:sp>
        <p:nvSpPr>
          <p:cNvPr id="281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Problem is tougher if you assume you cant see the surface, which is true in almost all practical applications.</a:t>
            </a:r>
            <a:endParaRPr b="0" lang="en-US" sz="11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0" name="PlaceHolder 1"/>
          <p:cNvSpPr>
            <a:spLocks noGrp="1"/>
          </p:cNvSpPr>
          <p:nvPr>
            <p:ph type="sldImg"/>
          </p:nvPr>
        </p:nvSpPr>
        <p:spPr>
          <a:xfrm>
            <a:off x="380880" y="685800"/>
            <a:ext cx="6095880" cy="3429000"/>
          </a:xfrm>
          <a:prstGeom prst="rect">
            <a:avLst/>
          </a:prstGeom>
        </p:spPr>
      </p:sp>
      <p:sp>
        <p:nvSpPr>
          <p:cNvPr id="282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Enter math! From calculus, you might remember the notion of a “gradient”.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It is the analogue of a derivative in higher dimensions.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At each step, it points us in the direction of the largest increase!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Math fact: the opposite direction is the direction of the largest decrease!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So, moving in the direction of negative gradient will take us somewhere smaller on the curve!</a:t>
            </a: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6" name="PlaceHolder 1"/>
          <p:cNvSpPr>
            <a:spLocks noGrp="1"/>
          </p:cNvSpPr>
          <p:nvPr>
            <p:ph type="sldImg"/>
          </p:nvPr>
        </p:nvSpPr>
        <p:spPr>
          <a:xfrm>
            <a:off x="380880" y="685800"/>
            <a:ext cx="6095880" cy="3429000"/>
          </a:xfrm>
          <a:prstGeom prst="rect">
            <a:avLst/>
          </a:prstGeom>
        </p:spPr>
      </p:sp>
      <p:sp>
        <p:nvSpPr>
          <p:cNvPr id="276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Recall that this was our objective function which we tried to minimize.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There’s a modification we can make to this function which will not allow blue curves like this one on the right.</a:t>
            </a:r>
            <a:endParaRPr b="0" lang="en-US" sz="11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2" name="PlaceHolder 1"/>
          <p:cNvSpPr>
            <a:spLocks noGrp="1"/>
          </p:cNvSpPr>
          <p:nvPr>
            <p:ph type="sldImg"/>
          </p:nvPr>
        </p:nvSpPr>
        <p:spPr>
          <a:xfrm>
            <a:off x="380880" y="685800"/>
            <a:ext cx="6095880" cy="3429000"/>
          </a:xfrm>
          <a:prstGeom prst="rect">
            <a:avLst/>
          </a:prstGeom>
        </p:spPr>
      </p:sp>
      <p:sp>
        <p:nvSpPr>
          <p:cNvPr id="282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Gradient of a function gives us a vector.</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Opposite (negative) of that vector points us to where we want to go (if we want to minimize)!</a:t>
            </a:r>
            <a:endParaRPr b="0" lang="en-US" sz="11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4" name="PlaceHolder 1"/>
          <p:cNvSpPr>
            <a:spLocks noGrp="1"/>
          </p:cNvSpPr>
          <p:nvPr>
            <p:ph type="sldImg"/>
          </p:nvPr>
        </p:nvSpPr>
        <p:spPr>
          <a:xfrm>
            <a:off x="380880" y="685800"/>
            <a:ext cx="6095880" cy="3429000"/>
          </a:xfrm>
          <a:prstGeom prst="rect">
            <a:avLst/>
          </a:prstGeom>
        </p:spPr>
      </p:sp>
      <p:sp>
        <p:nvSpPr>
          <p:cNvPr id="282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Once we compute the gradient, we move in the opposite direction a little bit.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And we land on a new point w1.</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The reason we have to stop and recompute the gradient is because that direction was only good at the point w0. Maybe there is a steeper direction at the point w1. Or maybe the function started to increase in that direction, at w1.</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6" name="PlaceHolder 1"/>
          <p:cNvSpPr>
            <a:spLocks noGrp="1"/>
          </p:cNvSpPr>
          <p:nvPr>
            <p:ph type="sldImg"/>
          </p:nvPr>
        </p:nvSpPr>
        <p:spPr>
          <a:xfrm>
            <a:off x="380880" y="685800"/>
            <a:ext cx="6095880" cy="3429000"/>
          </a:xfrm>
          <a:prstGeom prst="rect">
            <a:avLst/>
          </a:prstGeom>
        </p:spPr>
      </p:sp>
      <p:sp>
        <p:nvSpPr>
          <p:cNvPr id="282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 constant which determines how far we go in a given direction is called “the learning rate”. It’s given by alpha in the formula.</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Point is, the gradient computation is local. And the meaning of the direction is invalid once we got ourselves away from the original point. So gradient needs to be recomputed.</a:t>
            </a:r>
            <a:endParaRPr b="0" lang="en-US" sz="11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8" name="PlaceHolder 1"/>
          <p:cNvSpPr>
            <a:spLocks noGrp="1"/>
          </p:cNvSpPr>
          <p:nvPr>
            <p:ph type="sldImg"/>
          </p:nvPr>
        </p:nvSpPr>
        <p:spPr>
          <a:xfrm>
            <a:off x="380880" y="685800"/>
            <a:ext cx="6095880" cy="3429000"/>
          </a:xfrm>
          <a:prstGeom prst="rect">
            <a:avLst/>
          </a:prstGeom>
        </p:spPr>
      </p:sp>
      <p:sp>
        <p:nvSpPr>
          <p:cNvPr id="282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So now that we’re at w1, we apply the same formula, decide on the direction and move again to land on w2.</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We’re slowly descending along the surface.</a:t>
            </a:r>
            <a:endParaRPr b="0" lang="en-US" sz="11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0" name="PlaceHolder 1"/>
          <p:cNvSpPr>
            <a:spLocks noGrp="1"/>
          </p:cNvSpPr>
          <p:nvPr>
            <p:ph type="sldImg"/>
          </p:nvPr>
        </p:nvSpPr>
        <p:spPr>
          <a:xfrm>
            <a:off x="380880" y="685800"/>
            <a:ext cx="6095880" cy="3429000"/>
          </a:xfrm>
          <a:prstGeom prst="rect">
            <a:avLst/>
          </a:prstGeom>
        </p:spPr>
      </p:sp>
      <p:sp>
        <p:nvSpPr>
          <p:cNvPr id="283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After a few steps, we’re going to reach a minimum and the gradient will be zero (or below a certain tolerance factor).</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At that point, there’s nowhere to go anymore =&gt; convergence!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There is a chance it can get stuck at a local minimum.</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That’s why initialization is important. Alternatively, if your loss function is convex, local = global! (true for most of the popular algos)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So in the case of Linear regression, recall that our loss function is this.</a:t>
            </a:r>
            <a:endParaRPr b="0" lang="en-US"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2" name="PlaceHolder 1"/>
          <p:cNvSpPr>
            <a:spLocks noGrp="1"/>
          </p:cNvSpPr>
          <p:nvPr>
            <p:ph type="sldImg"/>
          </p:nvPr>
        </p:nvSpPr>
        <p:spPr>
          <a:xfrm>
            <a:off x="380880" y="685800"/>
            <a:ext cx="6095880" cy="3429000"/>
          </a:xfrm>
          <a:prstGeom prst="rect">
            <a:avLst/>
          </a:prstGeom>
        </p:spPr>
      </p:sp>
      <p:sp>
        <p:nvSpPr>
          <p:cNvPr id="283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We can make a computational trade-off to give up a little bit of mathematical rigor and to buy a lot of efficiency</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4" name="PlaceHolder 1"/>
          <p:cNvSpPr>
            <a:spLocks noGrp="1"/>
          </p:cNvSpPr>
          <p:nvPr>
            <p:ph type="sldImg"/>
          </p:nvPr>
        </p:nvSpPr>
        <p:spPr>
          <a:xfrm>
            <a:off x="380880" y="685800"/>
            <a:ext cx="6095880" cy="3429000"/>
          </a:xfrm>
          <a:prstGeom prst="rect">
            <a:avLst/>
          </a:prstGeom>
        </p:spPr>
      </p:sp>
      <p:sp>
        <p:nvSpPr>
          <p:cNvPr id="283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Again, this is the gradient descent equation for linear regression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Observe that it requires us to compute a formula for every observation, and then take the gradient.. Costly, especially for large scale datasets.</a:t>
            </a:r>
            <a:endParaRPr b="0" lang="en-US" sz="11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6" name="PlaceHolder 1"/>
          <p:cNvSpPr>
            <a:spLocks noGrp="1"/>
          </p:cNvSpPr>
          <p:nvPr>
            <p:ph type="sldImg"/>
          </p:nvPr>
        </p:nvSpPr>
        <p:spPr>
          <a:xfrm>
            <a:off x="380880" y="685800"/>
            <a:ext cx="6095880" cy="3429000"/>
          </a:xfrm>
          <a:prstGeom prst="rect">
            <a:avLst/>
          </a:prstGeom>
        </p:spPr>
      </p:sp>
      <p:sp>
        <p:nvSpPr>
          <p:cNvPr id="283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We can replace that and instead take the gradient of (not the sum over all points) just one point!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And move in that direction</a:t>
            </a:r>
            <a:r>
              <a:rPr b="0" lang="en-US" sz="1100" spc="-1" strike="noStrike">
                <a:solidFill>
                  <a:srgbClr val="000000"/>
                </a:solidFill>
                <a:latin typeface="Avenir Book"/>
              </a:rPr>
              <a:t>…</a:t>
            </a:r>
            <a:r>
              <a:rPr b="0" lang="en-US" sz="1100" spc="-1" strike="noStrike">
                <a:solidFill>
                  <a:srgbClr val="000000"/>
                </a:solidFill>
                <a:latin typeface="Avenir Book"/>
              </a:rPr>
              <a:t> It’s probably not the best direction to move to mathematically, but in practice, it’s good enough.</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With enough iteration, this also converges well! But it’s much less costly at every iteration.</a:t>
            </a:r>
            <a:endParaRPr b="0" lang="en-US"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8" name="PlaceHolder 1"/>
          <p:cNvSpPr>
            <a:spLocks noGrp="1"/>
          </p:cNvSpPr>
          <p:nvPr>
            <p:ph type="sldImg"/>
          </p:nvPr>
        </p:nvSpPr>
        <p:spPr>
          <a:xfrm>
            <a:off x="380880" y="685800"/>
            <a:ext cx="6095880" cy="3429000"/>
          </a:xfrm>
          <a:prstGeom prst="rect">
            <a:avLst/>
          </a:prstGeom>
        </p:spPr>
      </p:sp>
      <p:sp>
        <p:nvSpPr>
          <p:cNvPr id="283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XXX</a:t>
            </a:r>
            <a:endParaRPr b="0" lang="en-US"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0" name="PlaceHolder 1"/>
          <p:cNvSpPr>
            <a:spLocks noGrp="1"/>
          </p:cNvSpPr>
          <p:nvPr>
            <p:ph type="sldImg"/>
          </p:nvPr>
        </p:nvSpPr>
        <p:spPr>
          <a:xfrm>
            <a:off x="380880" y="685800"/>
            <a:ext cx="6095880" cy="3429000"/>
          </a:xfrm>
          <a:prstGeom prst="rect">
            <a:avLst/>
          </a:prstGeom>
        </p:spPr>
      </p:sp>
      <p:sp>
        <p:nvSpPr>
          <p:cNvPr id="284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Path is a little bit less direct, it may take more iterations.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But it allows us to train models on datasets with a lot of rows (100s of thousands or more).</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It also allows us to update our models easily. With each new training record, compute the gradient that that point creates, and move! </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8" name="PlaceHolder 1"/>
          <p:cNvSpPr>
            <a:spLocks noGrp="1"/>
          </p:cNvSpPr>
          <p:nvPr>
            <p:ph type="sldImg"/>
          </p:nvPr>
        </p:nvSpPr>
        <p:spPr>
          <a:xfrm>
            <a:off x="380880" y="685800"/>
            <a:ext cx="6095880" cy="3429000"/>
          </a:xfrm>
          <a:prstGeom prst="rect">
            <a:avLst/>
          </a:prstGeom>
        </p:spPr>
      </p:sp>
      <p:sp>
        <p:nvSpPr>
          <p:cNvPr id="276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Add sum of squares of coefficients to the cost function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That is, penalize big coefficients in our 9 degree polynomial</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This way we force the coefficients to stay smaller.</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With this choice of regularization term, the resulting algorithm is called “Ridge Regression”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 </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All these graphs are degree 9 polynomials, with different levels of regularization.</a:t>
            </a:r>
            <a:endParaRPr b="0" lang="en-US" sz="11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2" name="PlaceHolder 1"/>
          <p:cNvSpPr>
            <a:spLocks noGrp="1"/>
          </p:cNvSpPr>
          <p:nvPr>
            <p:ph type="sldImg"/>
          </p:nvPr>
        </p:nvSpPr>
        <p:spPr>
          <a:xfrm>
            <a:off x="380880" y="685800"/>
            <a:ext cx="6095880" cy="3429000"/>
          </a:xfrm>
          <a:prstGeom prst="rect">
            <a:avLst/>
          </a:prstGeom>
        </p:spPr>
      </p:sp>
      <p:sp>
        <p:nvSpPr>
          <p:cNvPr id="284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 compromise between computing the gradient over the whole dataset vs just one record is, computing it for every N samples.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4" name="PlaceHolder 1"/>
          <p:cNvSpPr>
            <a:spLocks noGrp="1"/>
          </p:cNvSpPr>
          <p:nvPr>
            <p:ph type="sldImg"/>
          </p:nvPr>
        </p:nvSpPr>
        <p:spPr>
          <a:xfrm>
            <a:off x="380880" y="685800"/>
            <a:ext cx="6095880" cy="3429000"/>
          </a:xfrm>
          <a:prstGeom prst="rect">
            <a:avLst/>
          </a:prstGeom>
        </p:spPr>
      </p:sp>
      <p:sp>
        <p:nvSpPr>
          <p:cNvPr id="284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Here, n is smaller than the whole training set.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It seeks to achieve a balance between Stochastic and full gradient descent.</a:t>
            </a:r>
            <a:endParaRPr b="0" lang="en-US" sz="11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6" name="PlaceHolder 1"/>
          <p:cNvSpPr>
            <a:spLocks noGrp="1"/>
          </p:cNvSpPr>
          <p:nvPr>
            <p:ph type="sldImg"/>
          </p:nvPr>
        </p:nvSpPr>
        <p:spPr>
          <a:xfrm>
            <a:off x="380880" y="685800"/>
            <a:ext cx="6095880" cy="3429000"/>
          </a:xfrm>
          <a:prstGeom prst="rect">
            <a:avLst/>
          </a:prstGeom>
        </p:spPr>
      </p:sp>
      <p:sp>
        <p:nvSpPr>
          <p:cNvPr id="284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Reduced computation compared to full gradient descent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more direct descent compared to stochastic.</a:t>
            </a:r>
            <a:endParaRPr b="0" lang="en-US" sz="11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PlaceHolder 1"/>
          <p:cNvSpPr>
            <a:spLocks noGrp="1"/>
          </p:cNvSpPr>
          <p:nvPr>
            <p:ph type="sldImg"/>
          </p:nvPr>
        </p:nvSpPr>
        <p:spPr>
          <a:xfrm>
            <a:off x="380880" y="685800"/>
            <a:ext cx="6095880" cy="3429000"/>
          </a:xfrm>
          <a:prstGeom prst="rect">
            <a:avLst/>
          </a:prstGeom>
        </p:spPr>
      </p:sp>
      <p:sp>
        <p:nvSpPr>
          <p:cNvPr id="2849"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In practice, mini batch is used for neural nets.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Also, online learning applications where the training set is built over time. (think classifying online transactions, classifying if a user will click on a button or not, predicting how long a user will stay on a webpage etc) </a:t>
            </a:r>
            <a:r>
              <a:rPr b="0" lang="en-US" sz="1100" spc="-1" strike="noStrike">
                <a:solidFill>
                  <a:srgbClr val="000000"/>
                </a:solidFill>
                <a:latin typeface="Avenir Book"/>
              </a:rPr>
              <a:t>–</a:t>
            </a:r>
            <a:r>
              <a:rPr b="0" lang="en-US" sz="1100" spc="-1" strike="noStrike">
                <a:solidFill>
                  <a:srgbClr val="000000"/>
                </a:solidFill>
                <a:latin typeface="Avenir Book"/>
              </a:rPr>
              <a:t> constant flow of samples.</a:t>
            </a:r>
            <a:endParaRPr b="0" lang="en-US" sz="11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0" name="PlaceHolder 1"/>
          <p:cNvSpPr>
            <a:spLocks noGrp="1"/>
          </p:cNvSpPr>
          <p:nvPr>
            <p:ph type="sldImg"/>
          </p:nvPr>
        </p:nvSpPr>
        <p:spPr>
          <a:xfrm>
            <a:off x="380880" y="685800"/>
            <a:ext cx="6095880" cy="3429000"/>
          </a:xfrm>
          <a:prstGeom prst="rect">
            <a:avLst/>
          </a:prstGeom>
        </p:spPr>
      </p:sp>
      <p:sp>
        <p:nvSpPr>
          <p:cNvPr id="285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Rule of thumb for batch size is around 50-250</a:t>
            </a:r>
            <a:endParaRPr b="0" lang="en-US" sz="11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2" name="PlaceHolder 1"/>
          <p:cNvSpPr>
            <a:spLocks noGrp="1"/>
          </p:cNvSpPr>
          <p:nvPr>
            <p:ph type="sldImg"/>
          </p:nvPr>
        </p:nvSpPr>
        <p:spPr>
          <a:xfrm>
            <a:off x="380880" y="685800"/>
            <a:ext cx="6095880" cy="3429000"/>
          </a:xfrm>
          <a:prstGeom prst="rect">
            <a:avLst/>
          </a:prstGeom>
        </p:spPr>
      </p:sp>
      <p:sp>
        <p:nvSpPr>
          <p:cNvPr id="285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There is a trade off between batch size and learning rate</a:t>
            </a:r>
            <a:endParaRPr b="0" lang="en-US" sz="11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PlaceHolder 1"/>
          <p:cNvSpPr>
            <a:spLocks noGrp="1"/>
          </p:cNvSpPr>
          <p:nvPr>
            <p:ph type="sldImg"/>
          </p:nvPr>
        </p:nvSpPr>
        <p:spPr>
          <a:xfrm>
            <a:off x="380880" y="685800"/>
            <a:ext cx="6095880" cy="3429000"/>
          </a:xfrm>
          <a:prstGeom prst="rect">
            <a:avLst/>
          </a:prstGeom>
        </p:spPr>
      </p:sp>
      <p:sp>
        <p:nvSpPr>
          <p:cNvPr id="285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We want to shrink the learning rate as we get closer to the minimum.</a:t>
            </a:r>
            <a:endParaRPr b="0" lang="en-US" sz="11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6"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Let’s look at the sklearn syntax.</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Import SGDRegressor, which stands for stochastic gradient descent regressor.</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Reminder: this is not a ML algorithm, but a certain fast optimizer for a given loss function --&gt; which is equivalent to a ML algorithm</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The reason this exists is that this optimization technique is better when working with large datasets. (less numerical/computational issues)</a:t>
            </a:r>
            <a:endParaRPr b="0" lang="en-US" sz="11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7"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We instantiate it here. Let’s look at the keyword arguments</a:t>
            </a:r>
            <a:endParaRPr b="0" lang="en-US" sz="11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8"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There are several loss functions for which this class can search the minimum.</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Squared loss is linear regression. There are other possible values. Read the docs.</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PlaceHolder 1"/>
          <p:cNvSpPr>
            <a:spLocks noGrp="1"/>
          </p:cNvSpPr>
          <p:nvPr>
            <p:ph type="sldImg"/>
          </p:nvPr>
        </p:nvSpPr>
        <p:spPr>
          <a:xfrm>
            <a:off x="380880" y="685800"/>
            <a:ext cx="6095880" cy="3429000"/>
          </a:xfrm>
          <a:prstGeom prst="rect">
            <a:avLst/>
          </a:prstGeom>
        </p:spPr>
      </p:sp>
      <p:sp>
        <p:nvSpPr>
          <p:cNvPr id="2771"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Using L2 penalization in regularization -&gt; Ridge regression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Lambda in the formula controls how strongly we want to regularize.</a:t>
            </a:r>
            <a:endParaRPr b="0" lang="en-US" sz="11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9"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these two parameters add a regularization term to the loss function being optimized.</a:t>
            </a:r>
            <a:endParaRPr b="0" lang="en-US" sz="11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0"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then the rest is as usual. Fit and predict.</a:t>
            </a:r>
            <a:endParaRPr b="0" lang="en-US" sz="11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1"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This is the partial_fit method. It’s “updating” the model with X_train.</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Difference between this and `fit` is,</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venir Book"/>
              </a:rPr>
              <a:t>`.fit()` will fit the model from scratch</a:t>
            </a:r>
            <a:endParaRPr b="0" lang="en-US" sz="1100" spc="-1" strike="noStrike">
              <a:latin typeface="Arial"/>
            </a:endParaRPr>
          </a:p>
          <a:p>
            <a:pPr lvl="1" marL="628560" indent="-171360">
              <a:lnSpc>
                <a:spcPct val="100000"/>
              </a:lnSpc>
              <a:buClr>
                <a:srgbClr val="000000"/>
              </a:buClr>
              <a:buFont typeface="Arial"/>
              <a:buChar char="•"/>
            </a:pPr>
            <a:r>
              <a:rPr b="0" lang="en-US" sz="1100" spc="-1" strike="noStrike">
                <a:solidFill>
                  <a:srgbClr val="000000"/>
                </a:solidFill>
                <a:latin typeface="Avenir Book"/>
              </a:rPr>
              <a:t>`.partial_fit()` will remember the previous parameters, and update them with the new records.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Thus, partial_fit can be used to implement mini-batch gradient descent.</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Online learning (update model later with a few examples etc).  </a:t>
            </a:r>
            <a:endParaRPr b="0" lang="en-US" sz="11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2"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Once again, loss function here defines the algorithm, so feel free to check different options out.</a:t>
            </a:r>
            <a:endParaRPr b="0" lang="en-US" sz="11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3"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And this is the analogue for stochastic gradient descent classification.</a:t>
            </a:r>
            <a:endParaRPr b="0" lang="en-US" sz="11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4"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Syntax is very similar.</a:t>
            </a:r>
            <a:endParaRPr b="0" lang="en-US" sz="11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5"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Log loss gives us logistic regression (with stochastic gradient descent as optimizer).</a:t>
            </a:r>
            <a:endParaRPr b="0" lang="en-US" sz="11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6"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Fit, predict as usual.</a:t>
            </a:r>
            <a:endParaRPr b="0" lang="en-US" sz="11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7"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Partial_fit to implement mini-batch / online learning.</a:t>
            </a:r>
            <a:endParaRPr b="0" lang="en-US" sz="11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8"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XXX</a:t>
            </a:r>
            <a:endParaRPr b="0" lang="en-US"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2" name="PlaceHolder 1"/>
          <p:cNvSpPr>
            <a:spLocks noGrp="1"/>
          </p:cNvSpPr>
          <p:nvPr>
            <p:ph type="sldImg"/>
          </p:nvPr>
        </p:nvSpPr>
        <p:spPr>
          <a:xfrm>
            <a:off x="380880" y="685800"/>
            <a:ext cx="6095880" cy="3429000"/>
          </a:xfrm>
          <a:prstGeom prst="rect">
            <a:avLst/>
          </a:prstGeom>
        </p:spPr>
      </p:sp>
      <p:sp>
        <p:nvSpPr>
          <p:cNvPr id="2773"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These are the regularization costs for the polynomials.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It is very high for the first blue curve, which is a very overfit model.</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For the second model, the regularization cost is not as high.</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venir Book"/>
              </a:rPr>
              <a:t>It is the lowest for the 3</a:t>
            </a:r>
            <a:r>
              <a:rPr b="0" lang="en-US" sz="1270" spc="-1" strike="noStrike" baseline="30000">
                <a:solidFill>
                  <a:srgbClr val="000000"/>
                </a:solidFill>
                <a:latin typeface="Avenir Book"/>
              </a:rPr>
              <a:t>rd</a:t>
            </a:r>
            <a:r>
              <a:rPr b="0" lang="en-US" sz="1100" spc="-1" strike="noStrike">
                <a:solidFill>
                  <a:srgbClr val="000000"/>
                </a:solidFill>
                <a:latin typeface="Avenir Book"/>
              </a:rPr>
              <a:t> curve.</a:t>
            </a:r>
            <a:endParaRPr b="0" lang="en-US" sz="11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9" name="PlaceHolder 1"/>
          <p:cNvSpPr>
            <a:spLocks noGrp="1"/>
          </p:cNvSpPr>
          <p:nvPr>
            <p:ph type="body"/>
          </p:nvPr>
        </p:nvSpPr>
        <p:spPr>
          <a:xfrm>
            <a:off x="914400" y="3257640"/>
            <a:ext cx="7315200" cy="308592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Other loss methods to implement other popular algorithms such as SVMs with stochastic gradient descent.</a:t>
            </a: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4" name="PlaceHolder 1"/>
          <p:cNvSpPr>
            <a:spLocks noGrp="1"/>
          </p:cNvSpPr>
          <p:nvPr>
            <p:ph type="sldImg"/>
          </p:nvPr>
        </p:nvSpPr>
        <p:spPr>
          <a:xfrm>
            <a:off x="380880" y="685800"/>
            <a:ext cx="6095880" cy="3429000"/>
          </a:xfrm>
          <a:prstGeom prst="rect">
            <a:avLst/>
          </a:prstGeom>
        </p:spPr>
      </p:sp>
      <p:sp>
        <p:nvSpPr>
          <p:cNvPr id="2775"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rial"/>
              </a:rPr>
              <a:t>A different regularization term can be the L1 norm, instead of L2.</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Here we are taking the sum of abs values.</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Larger values are still penalized, but not as strongly.</a:t>
            </a:r>
            <a:endParaRPr b="0" lang="en-US" sz="1100" spc="-1" strike="noStrike">
              <a:latin typeface="Arial"/>
            </a:endParaRPr>
          </a:p>
          <a:p>
            <a:pPr marL="171360" indent="-171360">
              <a:lnSpc>
                <a:spcPct val="100000"/>
              </a:lnSpc>
              <a:buClr>
                <a:srgbClr val="000000"/>
              </a:buClr>
              <a:buFont typeface="Arial"/>
              <a:buChar char="•"/>
            </a:pPr>
            <a:r>
              <a:rPr b="0" lang="en-US" sz="1100" spc="-1" strike="noStrike">
                <a:solidFill>
                  <a:srgbClr val="000000"/>
                </a:solidFill>
                <a:latin typeface="Arial"/>
              </a:rPr>
              <a:t>The effect of this is, it selectively shrinks some coefficients.</a:t>
            </a: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6" name="PlaceHolder 1"/>
          <p:cNvSpPr>
            <a:spLocks noGrp="1"/>
          </p:cNvSpPr>
          <p:nvPr>
            <p:ph type="sldImg"/>
          </p:nvPr>
        </p:nvSpPr>
        <p:spPr>
          <a:xfrm>
            <a:off x="380880" y="685800"/>
            <a:ext cx="6095880" cy="3429000"/>
          </a:xfrm>
          <a:prstGeom prst="rect">
            <a:avLst/>
          </a:prstGeom>
        </p:spPr>
      </p:sp>
      <p:sp>
        <p:nvSpPr>
          <p:cNvPr id="2777" name="PlaceHolder 2"/>
          <p:cNvSpPr>
            <a:spLocks noGrp="1"/>
          </p:cNvSpPr>
          <p:nvPr>
            <p:ph type="body"/>
          </p:nvPr>
        </p:nvSpPr>
        <p:spPr>
          <a:xfrm>
            <a:off x="685800" y="4343400"/>
            <a:ext cx="5486400" cy="4114800"/>
          </a:xfrm>
          <a:prstGeom prst="rect">
            <a:avLst/>
          </a:prstGeom>
        </p:spPr>
        <p:txBody>
          <a:bodyPr tIns="91440" bIns="91440"/>
          <a:p>
            <a:pPr marL="171360" indent="-171360">
              <a:lnSpc>
                <a:spcPct val="100000"/>
              </a:lnSpc>
              <a:buClr>
                <a:srgbClr val="000000"/>
              </a:buClr>
              <a:buFont typeface="Arial"/>
              <a:buChar char="•"/>
            </a:pPr>
            <a:r>
              <a:rPr b="0" lang="en-US" sz="1100" spc="-1" strike="noStrike">
                <a:solidFill>
                  <a:srgbClr val="000000"/>
                </a:solidFill>
                <a:latin typeface="Avenir Book"/>
              </a:rPr>
              <a:t>Here, some coefficients can stay high, and others are close to zero.</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5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6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6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7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7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7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7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7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8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38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8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38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38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38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99"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01"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0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0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6"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0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1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1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14"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1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1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18"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20"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2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2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2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426"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28"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429"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430"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31"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32"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33"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42"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44"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4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9"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5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5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45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5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5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57"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5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6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61"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63"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464"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6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6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6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469"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7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47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47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7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7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7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80"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82"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8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8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9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49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95"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9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49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499"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01"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502"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0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0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0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507"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0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51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51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51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51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51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2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2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2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3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3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53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3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53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3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4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4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4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4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54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4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4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4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55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5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55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55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55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55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55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62"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64"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6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9"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7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7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57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77"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7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8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81"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83"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584"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8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8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58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589"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9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59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59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59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59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59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04"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06"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0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0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1"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1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1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61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1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1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19"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2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2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23"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25"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626"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2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3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631"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3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63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63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63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63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63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4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4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4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5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5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5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65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5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5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6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6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6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6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6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66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6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7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67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7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67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67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67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67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67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84"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86"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8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8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1"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9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9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69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9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69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99"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0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0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03"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05"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706"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0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0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1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711"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1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71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71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71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71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71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22"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24"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2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72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9"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3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3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73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3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73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37"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3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4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41"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43"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744"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4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4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4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749"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5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75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75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75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75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75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6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6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6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77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7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7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77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7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77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8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8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8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8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8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78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8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9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9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79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9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79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79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79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79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79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06"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08"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10"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81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3"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1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1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81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1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82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21"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2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2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25"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27"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828"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3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3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3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833"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7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3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83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83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83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83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84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49"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51"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5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85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6"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5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5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86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6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86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64"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6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6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68"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70"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871"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7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7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87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876"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78"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879"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880"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881"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882"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883"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88"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90"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9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89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5"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89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89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89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01"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0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03"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0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0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07"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09"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910"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1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1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1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915"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17"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918"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919"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920"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921"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922"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32"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34"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3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3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9"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4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4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94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4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4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47"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4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5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51"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53"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954"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5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5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5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959"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6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96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96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96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96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7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7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7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8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8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8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98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8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98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9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9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99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99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9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99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9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0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0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00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0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00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00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00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00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00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20"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22"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2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02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7"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2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3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03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3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03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35"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3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3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39"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41"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042"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4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4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4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047"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4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05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05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05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05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05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64"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66"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6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06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7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7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07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7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07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79"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8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8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83"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85"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086"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8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8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9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091"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9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09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09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09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09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09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07"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09"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11"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11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4"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1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1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11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20"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12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22"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2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2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26"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28"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129"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3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3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3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134"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36"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137"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138"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139"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140"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141"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50"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52"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5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15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7"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5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6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16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6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16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65"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6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6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69"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71"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172"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7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7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7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177"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7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18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18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18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18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18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96"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98"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00"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0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3"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0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0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20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0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1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11"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1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1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15"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17"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218"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2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2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2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223"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2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22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22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22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22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23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40"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42"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4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4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7"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4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5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25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5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5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55"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5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5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59"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61"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262"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6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6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6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267"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6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27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27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27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27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27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8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8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8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8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9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29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29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9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29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29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9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0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0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0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0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30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0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0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0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31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1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31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31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31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31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31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21"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23"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2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2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8"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3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3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33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3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3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36"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3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3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40"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4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42"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343"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4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4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4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348"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50"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351"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352"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353"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354"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355"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64"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66"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6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6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7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1"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7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7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37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7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7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79"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8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8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83"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85"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386"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8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38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39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391"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9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39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39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39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39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39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0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0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3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0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0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1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1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41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1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1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1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2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2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2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2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42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2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2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2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43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3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43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43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43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43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43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4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4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4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5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5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5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45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5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5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6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6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6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6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6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46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6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7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7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47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7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47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47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47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47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47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86"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88"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90"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9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9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3"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9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9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49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9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50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01"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0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0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05"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07"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508"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1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1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1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513"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1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51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51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51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51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52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2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2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2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52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3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3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3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53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3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53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3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4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4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4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4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54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4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4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4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55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5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55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55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55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55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55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61"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63"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6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566"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6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8"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6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7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71"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572"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74"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575"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76"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7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7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80"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82"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583"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8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8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87"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588"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90"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591"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592"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593"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594"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595"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04"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06"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0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60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1"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1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1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61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1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61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19"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2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2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2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23"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25"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626"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2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2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3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631"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3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63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63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63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63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63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43"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45"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47"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64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0"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5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5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65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5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65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58"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60"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61"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62"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6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64"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1665"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6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6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668"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66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1670"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6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6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67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67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67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67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67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67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78"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8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83"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99"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0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205"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210"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211"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212"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22"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24"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26"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37"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3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4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41"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4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4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48"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249"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5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25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25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25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6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69"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74"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78"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82"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86"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89"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90"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91"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292"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94"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297"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298"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299"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09"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11"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13"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05200"/>
            <a:ext cx="822924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18"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4674240" y="1203480"/>
            <a:ext cx="4015800" cy="298260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22" name="PlaceHolder 2"/>
          <p:cNvSpPr>
            <a:spLocks noGrp="1"/>
          </p:cNvSpPr>
          <p:nvPr>
            <p:ph type="body"/>
          </p:nvPr>
        </p:nvSpPr>
        <p:spPr>
          <a:xfrm>
            <a:off x="457200" y="1203480"/>
            <a:ext cx="4015800" cy="298260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26"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28" name="PlaceHolder 4"/>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30" name="PlaceHolder 2"/>
          <p:cNvSpPr>
            <a:spLocks noGrp="1"/>
          </p:cNvSpPr>
          <p:nvPr>
            <p:ph type="body"/>
          </p:nvPr>
        </p:nvSpPr>
        <p:spPr>
          <a:xfrm>
            <a:off x="457200" y="1203480"/>
            <a:ext cx="8229240" cy="142236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457200" y="2761200"/>
            <a:ext cx="82292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33" name="PlaceHolder 2"/>
          <p:cNvSpPr>
            <a:spLocks noGrp="1"/>
          </p:cNvSpPr>
          <p:nvPr>
            <p:ph type="body"/>
          </p:nvPr>
        </p:nvSpPr>
        <p:spPr>
          <a:xfrm>
            <a:off x="457200" y="1203480"/>
            <a:ext cx="4015800" cy="142236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4674240" y="1203480"/>
            <a:ext cx="4015800" cy="142236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457200" y="2761200"/>
            <a:ext cx="4015800" cy="1422360"/>
          </a:xfrm>
          <a:prstGeom prst="rect">
            <a:avLst/>
          </a:prstGeom>
        </p:spPr>
        <p:txBody>
          <a:bodyPr lIns="0" rIns="0" tIns="0" bIns="0">
            <a:normAutofit/>
          </a:bodyPr>
          <a:p>
            <a:endParaRPr b="0" lang="en-US" sz="3200" spc="-1" strike="noStrike">
              <a:latin typeface="Arial"/>
            </a:endParaRPr>
          </a:p>
        </p:txBody>
      </p:sp>
      <p:sp>
        <p:nvSpPr>
          <p:cNvPr id="336" name="PlaceHolder 5"/>
          <p:cNvSpPr>
            <a:spLocks noGrp="1"/>
          </p:cNvSpPr>
          <p:nvPr>
            <p:ph type="body"/>
          </p:nvPr>
        </p:nvSpPr>
        <p:spPr>
          <a:xfrm>
            <a:off x="4674240" y="2761200"/>
            <a:ext cx="40158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38"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40"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341"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342"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343"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55" name="PlaceHolder 2"/>
          <p:cNvSpPr>
            <a:spLocks noGrp="1"/>
          </p:cNvSpPr>
          <p:nvPr>
            <p:ph type="subTitle"/>
          </p:nvPr>
        </p:nvSpPr>
        <p:spPr>
          <a:xfrm>
            <a:off x="457200" y="1203480"/>
            <a:ext cx="822924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9240" cy="858240"/>
          </a:xfrm>
          <a:prstGeom prst="rect">
            <a:avLst/>
          </a:prstGeom>
        </p:spPr>
        <p:txBody>
          <a:bodyPr lIns="0" rIns="0" tIns="0" bIns="0" anchor="ctr"/>
          <a:p>
            <a:pPr algn="ctr"/>
            <a:endParaRPr b="0" lang="en-US" sz="4400" spc="-1" strike="noStrike">
              <a:latin typeface="Arial"/>
            </a:endParaRPr>
          </a:p>
        </p:txBody>
      </p:sp>
      <p:sp>
        <p:nvSpPr>
          <p:cNvPr id="357" name="PlaceHolder 2"/>
          <p:cNvSpPr>
            <a:spLocks noGrp="1"/>
          </p:cNvSpPr>
          <p:nvPr>
            <p:ph type="body"/>
          </p:nvPr>
        </p:nvSpPr>
        <p:spPr>
          <a:xfrm>
            <a:off x="457200" y="1203480"/>
            <a:ext cx="8229240" cy="29826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2.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4.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5.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6.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7.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8.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9.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0.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1.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4.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5.pn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6.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7.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8.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9.png"/><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30.png"/><Relationship Id="rId3" Type="http://schemas.openxmlformats.org/officeDocument/2006/relationships/slideLayout" Target="../slideLayouts/slideLayout349.xml"/><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31.png"/><Relationship Id="rId3" Type="http://schemas.openxmlformats.org/officeDocument/2006/relationships/slideLayout" Target="../slideLayouts/slideLayout361.xml"/><Relationship Id="rId4" Type="http://schemas.openxmlformats.org/officeDocument/2006/relationships/slideLayout" Target="../slideLayouts/slideLayout362.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7" Type="http://schemas.openxmlformats.org/officeDocument/2006/relationships/slideLayout" Target="../slideLayouts/slideLayout365.xml"/><Relationship Id="rId8" Type="http://schemas.openxmlformats.org/officeDocument/2006/relationships/slideLayout" Target="../slideLayouts/slideLayout366.xml"/><Relationship Id="rId9" Type="http://schemas.openxmlformats.org/officeDocument/2006/relationships/slideLayout" Target="../slideLayouts/slideLayout367.xml"/><Relationship Id="rId10" Type="http://schemas.openxmlformats.org/officeDocument/2006/relationships/slideLayout" Target="../slideLayouts/slideLayout368.xml"/><Relationship Id="rId11" Type="http://schemas.openxmlformats.org/officeDocument/2006/relationships/slideLayout" Target="../slideLayouts/slideLayout369.xml"/><Relationship Id="rId12" Type="http://schemas.openxmlformats.org/officeDocument/2006/relationships/slideLayout" Target="../slideLayouts/slideLayout370.xml"/><Relationship Id="rId13" Type="http://schemas.openxmlformats.org/officeDocument/2006/relationships/slideLayout" Target="../slideLayouts/slideLayout371.xml"/><Relationship Id="rId14"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9" Type="http://schemas.openxmlformats.org/officeDocument/2006/relationships/slideLayout" Target="../slideLayouts/slideLayout380.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32.png"/><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slideLayout" Target="../slideLayouts/slideLayout389.xml"/><Relationship Id="rId8" Type="http://schemas.openxmlformats.org/officeDocument/2006/relationships/slideLayout" Target="../slideLayouts/slideLayout390.xml"/><Relationship Id="rId9" Type="http://schemas.openxmlformats.org/officeDocument/2006/relationships/slideLayout" Target="../slideLayouts/slideLayout391.xml"/><Relationship Id="rId10" Type="http://schemas.openxmlformats.org/officeDocument/2006/relationships/slideLayout" Target="../slideLayouts/slideLayout392.xml"/><Relationship Id="rId11" Type="http://schemas.openxmlformats.org/officeDocument/2006/relationships/slideLayout" Target="../slideLayouts/slideLayout393.xml"/><Relationship Id="rId12" Type="http://schemas.openxmlformats.org/officeDocument/2006/relationships/slideLayout" Target="../slideLayouts/slideLayout394.xml"/><Relationship Id="rId13" Type="http://schemas.openxmlformats.org/officeDocument/2006/relationships/slideLayout" Target="../slideLayouts/slideLayout395.xml"/><Relationship Id="rId14"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33.png"/><Relationship Id="rId3" Type="http://schemas.openxmlformats.org/officeDocument/2006/relationships/slideLayout" Target="../slideLayouts/slideLayout409.xml"/><Relationship Id="rId4" Type="http://schemas.openxmlformats.org/officeDocument/2006/relationships/slideLayout" Target="../slideLayouts/slideLayout410.xml"/><Relationship Id="rId5" Type="http://schemas.openxmlformats.org/officeDocument/2006/relationships/slideLayout" Target="../slideLayouts/slideLayout411.xml"/><Relationship Id="rId6" Type="http://schemas.openxmlformats.org/officeDocument/2006/relationships/slideLayout" Target="../slideLayouts/slideLayout412.xml"/><Relationship Id="rId7" Type="http://schemas.openxmlformats.org/officeDocument/2006/relationships/slideLayout" Target="../slideLayouts/slideLayout413.xml"/><Relationship Id="rId8" Type="http://schemas.openxmlformats.org/officeDocument/2006/relationships/slideLayout" Target="../slideLayouts/slideLayout414.xml"/><Relationship Id="rId9" Type="http://schemas.openxmlformats.org/officeDocument/2006/relationships/slideLayout" Target="../slideLayouts/slideLayout415.xml"/><Relationship Id="rId10" Type="http://schemas.openxmlformats.org/officeDocument/2006/relationships/slideLayout" Target="../slideLayouts/slideLayout416.xml"/><Relationship Id="rId11" Type="http://schemas.openxmlformats.org/officeDocument/2006/relationships/slideLayout" Target="../slideLayouts/slideLayout417.xml"/><Relationship Id="rId12" Type="http://schemas.openxmlformats.org/officeDocument/2006/relationships/slideLayout" Target="../slideLayouts/slideLayout418.xml"/><Relationship Id="rId13" Type="http://schemas.openxmlformats.org/officeDocument/2006/relationships/slideLayout" Target="../slideLayouts/slideLayout419.xml"/><Relationship Id="rId14"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34.png"/><Relationship Id="rId3" Type="http://schemas.openxmlformats.org/officeDocument/2006/relationships/slideLayout" Target="../slideLayouts/slideLayout421.xml"/><Relationship Id="rId4" Type="http://schemas.openxmlformats.org/officeDocument/2006/relationships/slideLayout" Target="../slideLayouts/slideLayout422.xml"/><Relationship Id="rId5" Type="http://schemas.openxmlformats.org/officeDocument/2006/relationships/slideLayout" Target="../slideLayouts/slideLayout423.xml"/><Relationship Id="rId6" Type="http://schemas.openxmlformats.org/officeDocument/2006/relationships/slideLayout" Target="../slideLayouts/slideLayout424.xml"/><Relationship Id="rId7" Type="http://schemas.openxmlformats.org/officeDocument/2006/relationships/slideLayout" Target="../slideLayouts/slideLayout425.xml"/><Relationship Id="rId8" Type="http://schemas.openxmlformats.org/officeDocument/2006/relationships/slideLayout" Target="../slideLayouts/slideLayout426.xml"/><Relationship Id="rId9" Type="http://schemas.openxmlformats.org/officeDocument/2006/relationships/slideLayout" Target="../slideLayouts/slideLayout427.xml"/><Relationship Id="rId10" Type="http://schemas.openxmlformats.org/officeDocument/2006/relationships/slideLayout" Target="../slideLayouts/slideLayout428.xml"/><Relationship Id="rId11" Type="http://schemas.openxmlformats.org/officeDocument/2006/relationships/slideLayout" Target="../slideLayouts/slideLayout429.xml"/><Relationship Id="rId12" Type="http://schemas.openxmlformats.org/officeDocument/2006/relationships/slideLayout" Target="../slideLayouts/slideLayout430.xml"/><Relationship Id="rId13" Type="http://schemas.openxmlformats.org/officeDocument/2006/relationships/slideLayout" Target="../slideLayouts/slideLayout431.xml"/><Relationship Id="rId14"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35.png"/><Relationship Id="rId3" Type="http://schemas.openxmlformats.org/officeDocument/2006/relationships/slideLayout" Target="../slideLayouts/slideLayout433.xml"/><Relationship Id="rId4" Type="http://schemas.openxmlformats.org/officeDocument/2006/relationships/slideLayout" Target="../slideLayouts/slideLayout434.xml"/><Relationship Id="rId5" Type="http://schemas.openxmlformats.org/officeDocument/2006/relationships/slideLayout" Target="../slideLayouts/slideLayout435.xml"/><Relationship Id="rId6" Type="http://schemas.openxmlformats.org/officeDocument/2006/relationships/slideLayout" Target="../slideLayouts/slideLayout436.xml"/><Relationship Id="rId7" Type="http://schemas.openxmlformats.org/officeDocument/2006/relationships/slideLayout" Target="../slideLayouts/slideLayout437.xml"/><Relationship Id="rId8" Type="http://schemas.openxmlformats.org/officeDocument/2006/relationships/slideLayout" Target="../slideLayouts/slideLayout438.xml"/><Relationship Id="rId9" Type="http://schemas.openxmlformats.org/officeDocument/2006/relationships/slideLayout" Target="../slideLayouts/slideLayout439.xml"/><Relationship Id="rId10" Type="http://schemas.openxmlformats.org/officeDocument/2006/relationships/slideLayout" Target="../slideLayouts/slideLayout440.xml"/><Relationship Id="rId11" Type="http://schemas.openxmlformats.org/officeDocument/2006/relationships/slideLayout" Target="../slideLayouts/slideLayout441.xml"/><Relationship Id="rId12" Type="http://schemas.openxmlformats.org/officeDocument/2006/relationships/slideLayout" Target="../slideLayouts/slideLayout442.xml"/><Relationship Id="rId13" Type="http://schemas.openxmlformats.org/officeDocument/2006/relationships/slideLayout" Target="../slideLayouts/slideLayout443.xml"/><Relationship Id="rId14"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36.png"/><Relationship Id="rId3" Type="http://schemas.openxmlformats.org/officeDocument/2006/relationships/slideLayout" Target="../slideLayouts/slideLayout445.xml"/><Relationship Id="rId4" Type="http://schemas.openxmlformats.org/officeDocument/2006/relationships/slideLayout" Target="../slideLayouts/slideLayout446.xml"/><Relationship Id="rId5" Type="http://schemas.openxmlformats.org/officeDocument/2006/relationships/slideLayout" Target="../slideLayouts/slideLayout447.xml"/><Relationship Id="rId6" Type="http://schemas.openxmlformats.org/officeDocument/2006/relationships/slideLayout" Target="../slideLayouts/slideLayout448.xml"/><Relationship Id="rId7" Type="http://schemas.openxmlformats.org/officeDocument/2006/relationships/slideLayout" Target="../slideLayouts/slideLayout449.xml"/><Relationship Id="rId8" Type="http://schemas.openxmlformats.org/officeDocument/2006/relationships/slideLayout" Target="../slideLayouts/slideLayout450.xml"/><Relationship Id="rId9" Type="http://schemas.openxmlformats.org/officeDocument/2006/relationships/slideLayout" Target="../slideLayouts/slideLayout451.xml"/><Relationship Id="rId10" Type="http://schemas.openxmlformats.org/officeDocument/2006/relationships/slideLayout" Target="../slideLayouts/slideLayout452.xml"/><Relationship Id="rId11" Type="http://schemas.openxmlformats.org/officeDocument/2006/relationships/slideLayout" Target="../slideLayouts/slideLayout453.xml"/><Relationship Id="rId12" Type="http://schemas.openxmlformats.org/officeDocument/2006/relationships/slideLayout" Target="../slideLayouts/slideLayout454.xml"/><Relationship Id="rId13" Type="http://schemas.openxmlformats.org/officeDocument/2006/relationships/slideLayout" Target="../slideLayouts/slideLayout455.xml"/><Relationship Id="rId14" Type="http://schemas.openxmlformats.org/officeDocument/2006/relationships/slideLayout" Target="../slideLayouts/slideLayout456.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37.png"/><Relationship Id="rId3" Type="http://schemas.openxmlformats.org/officeDocument/2006/relationships/slideLayout" Target="../slideLayouts/slideLayout457.xml"/><Relationship Id="rId4" Type="http://schemas.openxmlformats.org/officeDocument/2006/relationships/slideLayout" Target="../slideLayouts/slideLayout458.xml"/><Relationship Id="rId5" Type="http://schemas.openxmlformats.org/officeDocument/2006/relationships/slideLayout" Target="../slideLayouts/slideLayout459.xml"/><Relationship Id="rId6" Type="http://schemas.openxmlformats.org/officeDocument/2006/relationships/slideLayout" Target="../slideLayouts/slideLayout460.xml"/><Relationship Id="rId7" Type="http://schemas.openxmlformats.org/officeDocument/2006/relationships/slideLayout" Target="../slideLayouts/slideLayout461.xml"/><Relationship Id="rId8" Type="http://schemas.openxmlformats.org/officeDocument/2006/relationships/slideLayout" Target="../slideLayouts/slideLayout462.xml"/><Relationship Id="rId9" Type="http://schemas.openxmlformats.org/officeDocument/2006/relationships/slideLayout" Target="../slideLayouts/slideLayout463.xml"/><Relationship Id="rId10" Type="http://schemas.openxmlformats.org/officeDocument/2006/relationships/slideLayout" Target="../slideLayouts/slideLayout464.xml"/><Relationship Id="rId11" Type="http://schemas.openxmlformats.org/officeDocument/2006/relationships/slideLayout" Target="../slideLayouts/slideLayout465.xml"/><Relationship Id="rId12" Type="http://schemas.openxmlformats.org/officeDocument/2006/relationships/slideLayout" Target="../slideLayouts/slideLayout466.xml"/><Relationship Id="rId13" Type="http://schemas.openxmlformats.org/officeDocument/2006/relationships/slideLayout" Target="../slideLayouts/slideLayout467.xml"/><Relationship Id="rId14" Type="http://schemas.openxmlformats.org/officeDocument/2006/relationships/slideLayout" Target="../slideLayouts/slideLayout468.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38.png"/><Relationship Id="rId3" Type="http://schemas.openxmlformats.org/officeDocument/2006/relationships/slideLayout" Target="../slideLayouts/slideLayout469.xml"/><Relationship Id="rId4" Type="http://schemas.openxmlformats.org/officeDocument/2006/relationships/slideLayout" Target="../slideLayouts/slideLayout470.xml"/><Relationship Id="rId5" Type="http://schemas.openxmlformats.org/officeDocument/2006/relationships/slideLayout" Target="../slideLayouts/slideLayout471.xml"/><Relationship Id="rId6" Type="http://schemas.openxmlformats.org/officeDocument/2006/relationships/slideLayout" Target="../slideLayouts/slideLayout472.xml"/><Relationship Id="rId7" Type="http://schemas.openxmlformats.org/officeDocument/2006/relationships/slideLayout" Target="../slideLayouts/slideLayout473.xml"/><Relationship Id="rId8" Type="http://schemas.openxmlformats.org/officeDocument/2006/relationships/slideLayout" Target="../slideLayouts/slideLayout474.xml"/><Relationship Id="rId9" Type="http://schemas.openxmlformats.org/officeDocument/2006/relationships/slideLayout" Target="../slideLayouts/slideLayout475.xml"/><Relationship Id="rId10" Type="http://schemas.openxmlformats.org/officeDocument/2006/relationships/slideLayout" Target="../slideLayouts/slideLayout476.xml"/><Relationship Id="rId11" Type="http://schemas.openxmlformats.org/officeDocument/2006/relationships/slideLayout" Target="../slideLayouts/slideLayout477.xml"/><Relationship Id="rId12" Type="http://schemas.openxmlformats.org/officeDocument/2006/relationships/slideLayout" Target="../slideLayouts/slideLayout478.xml"/><Relationship Id="rId13" Type="http://schemas.openxmlformats.org/officeDocument/2006/relationships/slideLayout" Target="../slideLayouts/slideLayout479.xml"/><Relationship Id="rId14" Type="http://schemas.openxmlformats.org/officeDocument/2006/relationships/slideLayout" Target="../slideLayouts/slideLayout480.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0.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sp>
        <p:nvSpPr>
          <p:cNvPr id="1" name="PlaceHolder 2"/>
          <p:cNvSpPr>
            <a:spLocks noGrp="1"/>
          </p:cNvSpPr>
          <p:nvPr>
            <p:ph type="title"/>
          </p:nvPr>
        </p:nvSpPr>
        <p:spPr>
          <a:xfrm>
            <a:off x="455760" y="30996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2" name="PlaceHolder 3"/>
          <p:cNvSpPr>
            <a:spLocks noGrp="1"/>
          </p:cNvSpPr>
          <p:nvPr>
            <p:ph type="body"/>
          </p:nvPr>
        </p:nvSpPr>
        <p:spPr>
          <a:xfrm>
            <a:off x="455760" y="1203480"/>
            <a:ext cx="8228160" cy="342576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800" spc="-1" strike="noStrike">
                <a:solidFill>
                  <a:srgbClr val="0071c5"/>
                </a:solidFill>
                <a:latin typeface="Intel Clear"/>
              </a:rPr>
              <a:t>18pt Intel Clear body text</a:t>
            </a:r>
            <a:endParaRPr b="0" lang="en-US" sz="1800" spc="-1" strike="noStrike">
              <a:latin typeface="Arial"/>
            </a:endParaRPr>
          </a:p>
          <a:p>
            <a:pPr lvl="1" marL="225360" indent="-225360">
              <a:lnSpc>
                <a:spcPct val="100000"/>
              </a:lnSpc>
              <a:spcBef>
                <a:spcPts val="1199"/>
              </a:spcBef>
              <a:buClr>
                <a:srgbClr val="000000"/>
              </a:buClr>
              <a:buSzPct val="75000"/>
              <a:buFont typeface="Symbol" charset="2"/>
              <a:buChar char=""/>
            </a:pPr>
            <a:r>
              <a:rPr b="0" lang="en-US" sz="1600" spc="-1" strike="noStrike">
                <a:solidFill>
                  <a:srgbClr val="003c71"/>
                </a:solidFill>
                <a:latin typeface="Intel Clear"/>
              </a:rPr>
              <a:t>16pt Intel Clear bullet one</a:t>
            </a:r>
            <a:endParaRPr b="0" lang="en-US" sz="1600" spc="-1" strike="noStrike">
              <a:latin typeface="Arial"/>
            </a:endParaRPr>
          </a:p>
          <a:p>
            <a:pPr lvl="2" marL="571680" indent="-228600">
              <a:lnSpc>
                <a:spcPct val="100000"/>
              </a:lnSpc>
              <a:spcBef>
                <a:spcPts val="799"/>
              </a:spcBef>
              <a:buClr>
                <a:srgbClr val="000000"/>
              </a:buClr>
              <a:buSzPct val="45000"/>
              <a:buFont typeface="Wingdings" charset="2"/>
              <a:buChar char=""/>
            </a:pPr>
            <a:r>
              <a:rPr b="0" lang="en-US" sz="1600" spc="-1" strike="noStrike">
                <a:solidFill>
                  <a:srgbClr val="003c71"/>
                </a:solidFill>
                <a:latin typeface="Intel Clear"/>
              </a:rPr>
              <a:t>16pt Intel Clear sub-bullet</a:t>
            </a:r>
            <a:endParaRPr b="0" lang="en-US" sz="1600" spc="-1" strike="noStrike">
              <a:latin typeface="Arial"/>
            </a:endParaRPr>
          </a:p>
          <a:p>
            <a:pPr lvl="3" marL="969840" indent="-228600">
              <a:lnSpc>
                <a:spcPct val="100000"/>
              </a:lnSpc>
              <a:spcBef>
                <a:spcPts val="300"/>
              </a:spcBef>
              <a:buClr>
                <a:srgbClr val="000000"/>
              </a:buClr>
              <a:buSzPct val="75000"/>
              <a:buFont typeface="Symbol" charset="2"/>
              <a:buChar char=""/>
            </a:pPr>
            <a:r>
              <a:rPr b="0" lang="en-US" sz="1400" spc="-1" strike="noStrike">
                <a:solidFill>
                  <a:srgbClr val="003c71"/>
                </a:solidFill>
                <a:latin typeface="Intel Clear"/>
              </a:rPr>
              <a:t>14pt Intel Clear fourth level</a:t>
            </a:r>
            <a:endParaRPr b="0" lang="en-US" sz="1400" spc="-1" strike="noStrike">
              <a:latin typeface="Arial"/>
            </a:endParaRPr>
          </a:p>
          <a:p>
            <a:pPr lvl="4" marL="1319040" indent="-228600">
              <a:lnSpc>
                <a:spcPct val="100000"/>
              </a:lnSpc>
              <a:spcBef>
                <a:spcPts val="300"/>
              </a:spcBef>
              <a:buClr>
                <a:srgbClr val="000000"/>
              </a:buClr>
              <a:buSzPct val="45000"/>
              <a:buFont typeface="Wingdings" charset="2"/>
              <a:buChar char=""/>
            </a:pPr>
            <a:r>
              <a:rPr b="0" lang="en-US" sz="1400" spc="-1" strike="noStrike">
                <a:solidFill>
                  <a:srgbClr val="003c71"/>
                </a:solidFill>
                <a:latin typeface="Intel Clear"/>
              </a:rPr>
              <a:t>14pt Intel Clear fifth level</a:t>
            </a:r>
            <a:endParaRPr b="0" lang="en-US" sz="1400" spc="-1" strike="noStrike">
              <a:latin typeface="Arial"/>
            </a:endParaRPr>
          </a:p>
        </p:txBody>
      </p:sp>
      <p:sp>
        <p:nvSpPr>
          <p:cNvPr id="3"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4"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FEFA1EFB-C9CE-4DC2-B71E-23750C904614}" type="slidenum">
              <a:rPr b="0" lang="en-US" sz="800" spc="-1" strike="noStrike">
                <a:solidFill>
                  <a:srgbClr val="000000"/>
                </a:solidFill>
                <a:latin typeface="Intel Clear"/>
                <a:ea typeface="Arial"/>
              </a:rPr>
              <a:t>&lt;number&gt;</a:t>
            </a:fld>
            <a:endParaRPr b="0" lang="en-US" sz="800" spc="-1" strike="noStrike">
              <a:latin typeface="Times New Roman"/>
            </a:endParaRPr>
          </a:p>
        </p:txBody>
      </p:sp>
      <p:pic>
        <p:nvPicPr>
          <p:cNvPr id="5" name="Picture 15" descr="StackedISWhite.png"/>
          <p:cNvPicPr/>
          <p:nvPr/>
        </p:nvPicPr>
        <p:blipFill>
          <a:blip r:embed="rId2"/>
          <a:stretch/>
        </p:blipFill>
        <p:spPr>
          <a:xfrm>
            <a:off x="8294400" y="4806000"/>
            <a:ext cx="314640" cy="295920"/>
          </a:xfrm>
          <a:prstGeom prst="rect">
            <a:avLst/>
          </a:prstGeom>
          <a:ln w="25560">
            <a:noFill/>
          </a:ln>
        </p:spPr>
      </p:pic>
      <p:cxnSp>
        <p:nvCxnSpPr>
          <p:cNvPr id="6" name="Line 6"/>
          <p:cNvCxnSpPr/>
          <p:nvPr/>
        </p:nvCxnSpPr>
        <p:spPr>
          <a:xfrm>
            <a:off x="8731440" y="4813560"/>
            <a:ext cx="360" cy="285840"/>
          </a:xfrm>
          <a:prstGeom prst="straightConnector1">
            <a:avLst/>
          </a:prstGeom>
          <a:ln w="9360">
            <a:solidFill>
              <a:srgbClr val="000000"/>
            </a:solidFill>
            <a:round/>
          </a:ln>
        </p:spPr>
      </p:cxn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391" name="Picture 15" descr="StackedISWhite.png"/>
          <p:cNvPicPr/>
          <p:nvPr/>
        </p:nvPicPr>
        <p:blipFill>
          <a:blip r:embed="rId2"/>
          <a:stretch/>
        </p:blipFill>
        <p:spPr>
          <a:xfrm>
            <a:off x="8294400" y="4806000"/>
            <a:ext cx="314640" cy="295920"/>
          </a:xfrm>
          <a:prstGeom prst="rect">
            <a:avLst/>
          </a:prstGeom>
          <a:ln w="25560">
            <a:noFill/>
          </a:ln>
        </p:spPr>
      </p:pic>
      <p:cxnSp>
        <p:nvCxnSpPr>
          <p:cNvPr id="392" name="Line 2"/>
          <p:cNvCxnSpPr/>
          <p:nvPr/>
        </p:nvCxnSpPr>
        <p:spPr>
          <a:xfrm>
            <a:off x="8731440" y="4813560"/>
            <a:ext cx="360" cy="285840"/>
          </a:xfrm>
          <a:prstGeom prst="straightConnector1">
            <a:avLst/>
          </a:prstGeom>
          <a:ln w="9360">
            <a:solidFill>
              <a:srgbClr val="000000"/>
            </a:solidFill>
            <a:round/>
          </a:ln>
        </p:spPr>
      </p:cxnSp>
      <p:sp>
        <p:nvSpPr>
          <p:cNvPr id="393" name="PlaceHolder 3"/>
          <p:cNvSpPr>
            <a:spLocks noGrp="1"/>
          </p:cNvSpPr>
          <p:nvPr>
            <p:ph type="title"/>
          </p:nvPr>
        </p:nvSpPr>
        <p:spPr>
          <a:xfrm>
            <a:off x="4678200" y="0"/>
            <a:ext cx="4465800" cy="47556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394" name="PlaceHolder 4"/>
          <p:cNvSpPr>
            <a:spLocks noGrp="1"/>
          </p:cNvSpPr>
          <p:nvPr>
            <p:ph type="title"/>
          </p:nvPr>
        </p:nvSpPr>
        <p:spPr>
          <a:xfrm>
            <a:off x="455760" y="308880"/>
            <a:ext cx="40068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395" name="PlaceHolder 5"/>
          <p:cNvSpPr>
            <a:spLocks noGrp="1"/>
          </p:cNvSpPr>
          <p:nvPr>
            <p:ph type="sldNum"/>
          </p:nvPr>
        </p:nvSpPr>
        <p:spPr>
          <a:xfrm>
            <a:off x="8725680" y="4795560"/>
            <a:ext cx="280440" cy="273960"/>
          </a:xfrm>
          <a:prstGeom prst="rect">
            <a:avLst/>
          </a:prstGeom>
        </p:spPr>
        <p:txBody>
          <a:bodyPr lIns="0" rIns="0" tIns="0" bIns="0" anchor="ctr"/>
          <a:p>
            <a:pPr algn="r">
              <a:lnSpc>
                <a:spcPct val="100000"/>
              </a:lnSpc>
            </a:pPr>
            <a:fld id="{A1F77806-BE4C-4581-A9BA-A3DC36D4F7CF}"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396" name="PlaceHolder 6"/>
          <p:cNvSpPr>
            <a:spLocks noGrp="1"/>
          </p:cNvSpPr>
          <p:nvPr>
            <p:ph type="title"/>
          </p:nvPr>
        </p:nvSpPr>
        <p:spPr>
          <a:xfrm>
            <a:off x="455760" y="132516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397" name="PlaceHolder 7"/>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4"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435" name="Picture 15" descr="StackedISWhite.png"/>
          <p:cNvPicPr/>
          <p:nvPr/>
        </p:nvPicPr>
        <p:blipFill>
          <a:blip r:embed="rId2"/>
          <a:stretch/>
        </p:blipFill>
        <p:spPr>
          <a:xfrm>
            <a:off x="8294400" y="4806000"/>
            <a:ext cx="314640" cy="295920"/>
          </a:xfrm>
          <a:prstGeom prst="rect">
            <a:avLst/>
          </a:prstGeom>
          <a:ln w="25560">
            <a:noFill/>
          </a:ln>
        </p:spPr>
      </p:pic>
      <p:cxnSp>
        <p:nvCxnSpPr>
          <p:cNvPr id="436" name="Line 2"/>
          <p:cNvCxnSpPr/>
          <p:nvPr/>
        </p:nvCxnSpPr>
        <p:spPr>
          <a:xfrm>
            <a:off x="8731440" y="4813560"/>
            <a:ext cx="360" cy="285840"/>
          </a:xfrm>
          <a:prstGeom prst="straightConnector1">
            <a:avLst/>
          </a:prstGeom>
          <a:ln w="9360">
            <a:solidFill>
              <a:srgbClr val="000000"/>
            </a:solidFill>
            <a:round/>
          </a:ln>
        </p:spPr>
      </p:cxnSp>
      <p:sp>
        <p:nvSpPr>
          <p:cNvPr id="437" name="PlaceHolder 3"/>
          <p:cNvSpPr>
            <a:spLocks noGrp="1"/>
          </p:cNvSpPr>
          <p:nvPr>
            <p:ph type="title"/>
          </p:nvPr>
        </p:nvSpPr>
        <p:spPr>
          <a:xfrm>
            <a:off x="455760" y="2108160"/>
            <a:ext cx="7772400" cy="1021680"/>
          </a:xfrm>
          <a:prstGeom prst="rect">
            <a:avLst/>
          </a:prstGeom>
        </p:spPr>
        <p:txBody>
          <a:bodyPr lIns="0" rIns="0" tIns="0" bIns="0" anchor="b"/>
          <a:p>
            <a:pPr>
              <a:lnSpc>
                <a:spcPct val="80000"/>
              </a:lnSpc>
            </a:pPr>
            <a:r>
              <a:rPr b="0" lang="en-US" sz="5400" spc="-1" strike="noStrike">
                <a:solidFill>
                  <a:srgbClr val="003c71"/>
                </a:solidFill>
                <a:latin typeface="Intel Clear Pro"/>
                <a:ea typeface="Intel Clear Light"/>
              </a:rPr>
              <a:t>54pt Intel Clear Pro</a:t>
            </a:r>
            <a:br/>
            <a:r>
              <a:rPr b="0" lang="en-US" sz="5400" spc="-1" strike="noStrike">
                <a:solidFill>
                  <a:srgbClr val="003c71"/>
                </a:solidFill>
                <a:latin typeface="Intel Clear Pro"/>
                <a:ea typeface="Intel Clear Light"/>
              </a:rPr>
              <a:t>white section break</a:t>
            </a:r>
            <a:endParaRPr b="0" lang="en-US" sz="5400" spc="-1" strike="noStrike">
              <a:latin typeface="Arial"/>
            </a:endParaRPr>
          </a:p>
        </p:txBody>
      </p:sp>
      <p:sp>
        <p:nvSpPr>
          <p:cNvPr id="438" name="PlaceHolder 4"/>
          <p:cNvSpPr>
            <a:spLocks noGrp="1"/>
          </p:cNvSpPr>
          <p:nvPr>
            <p:ph type="body"/>
          </p:nvPr>
        </p:nvSpPr>
        <p:spPr>
          <a:xfrm>
            <a:off x="455760" y="32410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0071c5"/>
                </a:solidFill>
                <a:latin typeface="Intel Clear"/>
              </a:rPr>
              <a:t>16pt Intel Clear Subhead</a:t>
            </a:r>
            <a:endParaRPr b="0" lang="en-US" sz="1600" spc="-1" strike="noStrike">
              <a:latin typeface="Arial"/>
            </a:endParaRPr>
          </a:p>
        </p:txBody>
      </p:sp>
      <p:sp>
        <p:nvSpPr>
          <p:cNvPr id="439"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0B297631-CCDC-464A-BFB1-ECF3CDB9F133}"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440"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PlaceHolder 1"/>
          <p:cNvSpPr>
            <a:spLocks noGrp="1"/>
          </p:cNvSpPr>
          <p:nvPr>
            <p:ph type="title"/>
          </p:nvPr>
        </p:nvSpPr>
        <p:spPr>
          <a:xfrm>
            <a:off x="455760" y="2108160"/>
            <a:ext cx="7772400" cy="1021680"/>
          </a:xfrm>
          <a:prstGeom prst="rect">
            <a:avLst/>
          </a:prstGeom>
        </p:spPr>
        <p:txBody>
          <a:bodyPr lIns="0" rIns="0" tIns="0" bIns="0" anchor="b"/>
          <a:p>
            <a:pPr>
              <a:lnSpc>
                <a:spcPct val="80000"/>
              </a:lnSpc>
            </a:pPr>
            <a:r>
              <a:rPr b="0" lang="en-US" sz="5400" spc="-1" strike="noStrike">
                <a:solidFill>
                  <a:srgbClr val="000000"/>
                </a:solidFill>
                <a:latin typeface="Intel Clear Pro"/>
                <a:ea typeface="Intel Clear Light"/>
              </a:rPr>
              <a:t>54pt Intel Clear Pro</a:t>
            </a:r>
            <a:br/>
            <a:r>
              <a:rPr b="0" lang="en-US" sz="5400" spc="-1" strike="noStrike">
                <a:solidFill>
                  <a:srgbClr val="000000"/>
                </a:solidFill>
                <a:latin typeface="Intel Clear Pro"/>
                <a:ea typeface="Intel Clear Light"/>
              </a:rPr>
              <a:t>blue section break</a:t>
            </a:r>
            <a:endParaRPr b="0" lang="en-US" sz="5400" spc="-1" strike="noStrike">
              <a:latin typeface="Arial"/>
            </a:endParaRPr>
          </a:p>
        </p:txBody>
      </p:sp>
      <p:sp>
        <p:nvSpPr>
          <p:cNvPr id="478" name="PlaceHolder 2"/>
          <p:cNvSpPr>
            <a:spLocks noGrp="1"/>
          </p:cNvSpPr>
          <p:nvPr>
            <p:ph type="body"/>
          </p:nvPr>
        </p:nvSpPr>
        <p:spPr>
          <a:xfrm>
            <a:off x="455760" y="32410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f3d54e"/>
                </a:solidFill>
                <a:latin typeface="Intel Clear"/>
              </a:rPr>
              <a:t>16pt Intel Clear Subhead</a:t>
            </a:r>
            <a:endParaRPr b="0" lang="en-US" sz="16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5"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516" name="Picture 15" descr="StackedISWhite.png"/>
          <p:cNvPicPr/>
          <p:nvPr/>
        </p:nvPicPr>
        <p:blipFill>
          <a:blip r:embed="rId2"/>
          <a:stretch/>
        </p:blipFill>
        <p:spPr>
          <a:xfrm>
            <a:off x="8294400" y="4806000"/>
            <a:ext cx="314640" cy="295920"/>
          </a:xfrm>
          <a:prstGeom prst="rect">
            <a:avLst/>
          </a:prstGeom>
          <a:ln w="25560">
            <a:noFill/>
          </a:ln>
        </p:spPr>
      </p:pic>
      <p:cxnSp>
        <p:nvCxnSpPr>
          <p:cNvPr id="517" name="Line 2"/>
          <p:cNvCxnSpPr/>
          <p:nvPr/>
        </p:nvCxnSpPr>
        <p:spPr>
          <a:xfrm>
            <a:off x="8731440" y="4813560"/>
            <a:ext cx="360" cy="285840"/>
          </a:xfrm>
          <a:prstGeom prst="straightConnector1">
            <a:avLst/>
          </a:prstGeom>
          <a:ln w="9360">
            <a:solidFill>
              <a:srgbClr val="000000"/>
            </a:solidFill>
            <a:round/>
          </a:ln>
        </p:spPr>
      </p:cxnSp>
      <p:sp>
        <p:nvSpPr>
          <p:cNvPr id="518" name="PlaceHolder 3"/>
          <p:cNvSpPr>
            <a:spLocks noGrp="1"/>
          </p:cNvSpPr>
          <p:nvPr>
            <p:ph type="body"/>
          </p:nvPr>
        </p:nvSpPr>
        <p:spPr>
          <a:xfrm>
            <a:off x="455760" y="22348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4000" spc="-1" strike="noStrike">
                <a:solidFill>
                  <a:srgbClr val="0071c5"/>
                </a:solidFill>
                <a:latin typeface="Intel Clear Light"/>
                <a:ea typeface="Intel Clear Light"/>
              </a:rPr>
              <a:t>40pt Intel Clear Light Body.</a:t>
            </a:r>
            <a:br/>
            <a:r>
              <a:rPr b="0" lang="en-US" sz="4000" spc="-1" strike="noStrike">
                <a:solidFill>
                  <a:srgbClr val="0071c5"/>
                </a:solidFill>
                <a:latin typeface="Intel Clear Light"/>
                <a:ea typeface="Intel Clear Light"/>
              </a:rPr>
              <a:t>For content that is not a section, but has a big idea in text only.</a:t>
            </a:r>
            <a:endParaRPr b="0" lang="en-US" sz="4000" spc="-1" strike="noStrike">
              <a:latin typeface="Arial"/>
            </a:endParaRPr>
          </a:p>
        </p:txBody>
      </p:sp>
      <p:sp>
        <p:nvSpPr>
          <p:cNvPr id="519"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24ACAF3E-5B69-46A8-BF95-664C7E3F3777}"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520" name="PlaceHolder 5"/>
          <p:cNvSpPr>
            <a:spLocks noGrp="1"/>
          </p:cNvSpPr>
          <p:nvPr>
            <p:ph type="title"/>
          </p:nvPr>
        </p:nvSpPr>
        <p:spPr>
          <a:xfrm>
            <a:off x="455760" y="1101960"/>
            <a:ext cx="7772400" cy="1021680"/>
          </a:xfrm>
          <a:prstGeom prst="rect">
            <a:avLst/>
          </a:prstGeom>
        </p:spPr>
        <p:txBody>
          <a:bodyPr lIns="0" rIns="0" tIns="0" bIns="0" anchor="b"/>
          <a:p>
            <a:pPr>
              <a:lnSpc>
                <a:spcPct val="80000"/>
              </a:lnSpc>
            </a:pPr>
            <a:r>
              <a:rPr b="0" lang="en-US" sz="4000" spc="-1" strike="noStrike">
                <a:solidFill>
                  <a:srgbClr val="003c71"/>
                </a:solidFill>
                <a:latin typeface="Intel Clear"/>
                <a:ea typeface="Intel Clear"/>
              </a:rPr>
              <a:t>40pt Intel Clear Heading</a:t>
            </a:r>
            <a:endParaRPr b="0" lang="en-US" sz="4000" spc="-1" strike="noStrike">
              <a:latin typeface="Arial"/>
            </a:endParaRPr>
          </a:p>
        </p:txBody>
      </p:sp>
      <p:sp>
        <p:nvSpPr>
          <p:cNvPr id="521"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8" name="PlaceHolder 1"/>
          <p:cNvSpPr>
            <a:spLocks noGrp="1"/>
          </p:cNvSpPr>
          <p:nvPr>
            <p:ph type="title"/>
          </p:nvPr>
        </p:nvSpPr>
        <p:spPr>
          <a:xfrm>
            <a:off x="455760" y="2260080"/>
            <a:ext cx="7772400" cy="1021680"/>
          </a:xfrm>
          <a:prstGeom prst="rect">
            <a:avLst/>
          </a:prstGeom>
        </p:spPr>
        <p:txBody>
          <a:bodyPr lIns="0" rIns="0" tIns="0" bIns="0" anchor="b"/>
          <a:p>
            <a:pPr>
              <a:lnSpc>
                <a:spcPct val="80000"/>
              </a:lnSpc>
            </a:pPr>
            <a:r>
              <a:rPr b="0" lang="en-US" sz="5400" spc="-1" strike="noStrike">
                <a:solidFill>
                  <a:srgbClr val="000000"/>
                </a:solidFill>
                <a:latin typeface="Intel Clear Pro"/>
                <a:ea typeface="Intel Clear Light"/>
              </a:rPr>
              <a:t>54pt Intel Clear Pro blue section</a:t>
            </a:r>
            <a:endParaRPr b="0" lang="en-US" sz="5400" spc="-1" strike="noStrike">
              <a:latin typeface="Arial"/>
            </a:endParaRPr>
          </a:p>
        </p:txBody>
      </p:sp>
      <p:sp>
        <p:nvSpPr>
          <p:cNvPr id="559" name="PlaceHolder 2"/>
          <p:cNvSpPr>
            <a:spLocks noGrp="1"/>
          </p:cNvSpPr>
          <p:nvPr>
            <p:ph type="body"/>
          </p:nvPr>
        </p:nvSpPr>
        <p:spPr>
          <a:xfrm>
            <a:off x="455760" y="334872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f3d54e"/>
                </a:solidFill>
                <a:latin typeface="Intel Clear"/>
              </a:rPr>
              <a:t>16pt Intel Clear Subhead</a:t>
            </a:r>
            <a:endParaRPr b="0" lang="en-US" sz="1600" spc="-1" strike="noStrike">
              <a:latin typeface="Arial"/>
            </a:endParaRPr>
          </a:p>
        </p:txBody>
      </p:sp>
      <p:sp>
        <p:nvSpPr>
          <p:cNvPr id="560" name="PlaceHolder 3"/>
          <p:cNvSpPr>
            <a:spLocks noGrp="1"/>
          </p:cNvSpPr>
          <p:nvPr>
            <p:ph type="title"/>
          </p:nvPr>
        </p:nvSpPr>
        <p:spPr>
          <a:xfrm>
            <a:off x="0" y="0"/>
            <a:ext cx="9144000" cy="25740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7"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598" name="Picture 15" descr="StackedISWhite.png"/>
          <p:cNvPicPr/>
          <p:nvPr/>
        </p:nvPicPr>
        <p:blipFill>
          <a:blip r:embed="rId2"/>
          <a:stretch/>
        </p:blipFill>
        <p:spPr>
          <a:xfrm>
            <a:off x="8294400" y="4806000"/>
            <a:ext cx="314640" cy="295920"/>
          </a:xfrm>
          <a:prstGeom prst="rect">
            <a:avLst/>
          </a:prstGeom>
          <a:ln w="25560">
            <a:noFill/>
          </a:ln>
        </p:spPr>
      </p:pic>
      <p:cxnSp>
        <p:nvCxnSpPr>
          <p:cNvPr id="599" name="Line 2"/>
          <p:cNvCxnSpPr/>
          <p:nvPr/>
        </p:nvCxnSpPr>
        <p:spPr>
          <a:xfrm>
            <a:off x="8731440" y="4813560"/>
            <a:ext cx="360" cy="285840"/>
          </a:xfrm>
          <a:prstGeom prst="straightConnector1">
            <a:avLst/>
          </a:prstGeom>
          <a:ln w="9360">
            <a:solidFill>
              <a:srgbClr val="000000"/>
            </a:solidFill>
            <a:round/>
          </a:ln>
        </p:spPr>
      </p:cxnSp>
      <p:sp>
        <p:nvSpPr>
          <p:cNvPr id="600" name="PlaceHolder 3"/>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7C2453B8-A585-4D50-81E3-C07EE04A8109}"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601"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602" name="PlaceHolder 5"/>
          <p:cNvSpPr>
            <a:spLocks noGrp="1"/>
          </p:cNvSpPr>
          <p:nvPr>
            <p:ph type="title"/>
          </p:nvPr>
        </p:nvSpPr>
        <p:spPr>
          <a:xfrm>
            <a:off x="455760" y="30996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Click to edit Master title style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9"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640" name="Picture 15" descr="StackedISWhite.png"/>
          <p:cNvPicPr/>
          <p:nvPr/>
        </p:nvPicPr>
        <p:blipFill>
          <a:blip r:embed="rId2"/>
          <a:stretch/>
        </p:blipFill>
        <p:spPr>
          <a:xfrm>
            <a:off x="8294400" y="4806000"/>
            <a:ext cx="314640" cy="295920"/>
          </a:xfrm>
          <a:prstGeom prst="rect">
            <a:avLst/>
          </a:prstGeom>
          <a:ln w="25560">
            <a:noFill/>
          </a:ln>
        </p:spPr>
      </p:pic>
      <p:cxnSp>
        <p:nvCxnSpPr>
          <p:cNvPr id="641" name="Line 2"/>
          <p:cNvCxnSpPr/>
          <p:nvPr/>
        </p:nvCxnSpPr>
        <p:spPr>
          <a:xfrm>
            <a:off x="8731440" y="4813560"/>
            <a:ext cx="360" cy="285840"/>
          </a:xfrm>
          <a:prstGeom prst="straightConnector1">
            <a:avLst/>
          </a:prstGeom>
          <a:ln w="9360">
            <a:solidFill>
              <a:srgbClr val="000000"/>
            </a:solidFill>
            <a:round/>
          </a:ln>
        </p:spPr>
      </p:cxnSp>
      <p:sp>
        <p:nvSpPr>
          <p:cNvPr id="642" name="PlaceHolder 3"/>
          <p:cNvSpPr>
            <a:spLocks noGrp="1"/>
          </p:cNvSpPr>
          <p:nvPr>
            <p:ph type="ftr"/>
          </p:nvPr>
        </p:nvSpPr>
        <p:spPr>
          <a:xfrm>
            <a:off x="3124080" y="4842360"/>
            <a:ext cx="2895480" cy="250920"/>
          </a:xfrm>
          <a:prstGeom prst="rect">
            <a:avLst/>
          </a:prstGeom>
        </p:spPr>
        <p:txBody>
          <a:bodyPr anchor="ctr" anchorCtr="1"/>
          <a:p>
            <a:endParaRPr b="0" lang="en-US" sz="2400" spc="-1" strike="noStrike">
              <a:latin typeface="Times New Roman"/>
            </a:endParaRPr>
          </a:p>
        </p:txBody>
      </p:sp>
      <p:sp>
        <p:nvSpPr>
          <p:cNvPr id="643" name="PlaceHolder 4"/>
          <p:cNvSpPr>
            <a:spLocks noGrp="1"/>
          </p:cNvSpPr>
          <p:nvPr>
            <p:ph type="sldNum"/>
          </p:nvPr>
        </p:nvSpPr>
        <p:spPr>
          <a:xfrm>
            <a:off x="8744040" y="4779720"/>
            <a:ext cx="262080" cy="246960"/>
          </a:xfrm>
          <a:prstGeom prst="rect">
            <a:avLst/>
          </a:prstGeom>
        </p:spPr>
        <p:txBody>
          <a:bodyPr lIns="0" rIns="0" tIns="0" bIns="0" anchor="ctr"/>
          <a:p>
            <a:pPr algn="r">
              <a:lnSpc>
                <a:spcPct val="100000"/>
              </a:lnSpc>
            </a:pPr>
            <a:fld id="{36121AC1-DDC3-47BD-9545-674E93C8FC38}" type="slidenum">
              <a:rPr b="0" lang="en-US" sz="800" spc="-1" strike="noStrike">
                <a:solidFill>
                  <a:srgbClr val="000000"/>
                </a:solidFill>
                <a:latin typeface="Intel Clear"/>
                <a:ea typeface="Arial"/>
              </a:rPr>
              <a:t>&lt;number&gt;</a:t>
            </a:fld>
            <a:endParaRPr b="0" lang="en-US" sz="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80" name="Picture 6" descr="StackedISWhite.png"/>
          <p:cNvPicPr/>
          <p:nvPr/>
        </p:nvPicPr>
        <p:blipFill>
          <a:blip r:embed="rId2"/>
          <a:stretch/>
        </p:blipFill>
        <p:spPr>
          <a:xfrm>
            <a:off x="3488760" y="1881360"/>
            <a:ext cx="2085120" cy="1960560"/>
          </a:xfrm>
          <a:prstGeom prst="rect">
            <a:avLst/>
          </a:prstGeom>
          <a:ln w="25560">
            <a:noFill/>
          </a:ln>
        </p:spPr>
      </p:pic>
      <p:sp>
        <p:nvSpPr>
          <p:cNvPr id="681" name="PlaceHolder 1"/>
          <p:cNvSpPr>
            <a:spLocks noGrp="1"/>
          </p:cNvSpPr>
          <p:nvPr>
            <p:ph type="title"/>
          </p:nvPr>
        </p:nvSpPr>
        <p:spPr>
          <a:xfrm>
            <a:off x="457200" y="205200"/>
            <a:ext cx="8229240" cy="8582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82" name="PlaceHolder 2"/>
          <p:cNvSpPr>
            <a:spLocks noGrp="1"/>
          </p:cNvSpPr>
          <p:nvPr>
            <p:ph type="body"/>
          </p:nvPr>
        </p:nvSpPr>
        <p:spPr>
          <a:xfrm>
            <a:off x="457200" y="1203480"/>
            <a:ext cx="82292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9" name="CustomShape 1"/>
          <p:cNvSpPr/>
          <p:nvPr/>
        </p:nvSpPr>
        <p:spPr>
          <a:xfrm>
            <a:off x="0" y="0"/>
            <a:ext cx="9144000" cy="4768920"/>
          </a:xfrm>
          <a:custGeom>
            <a:avLst/>
            <a:gdLst/>
            <a:ahLst/>
            <a:rect l="l" t="t" r="r" b="b"/>
            <a:pathLst>
              <a:path w="21600" h="21600">
                <a:moveTo>
                  <a:pt x="0" y="0"/>
                </a:moveTo>
                <a:lnTo>
                  <a:pt x="21600" y="0"/>
                </a:lnTo>
                <a:lnTo>
                  <a:pt x="21600" y="21600"/>
                </a:lnTo>
                <a:lnTo>
                  <a:pt x="0" y="21600"/>
                </a:lnTo>
                <a:close/>
              </a:path>
            </a:pathLst>
          </a:custGeom>
          <a:solidFill>
            <a:srgbClr val="0071c5"/>
          </a:solidFill>
          <a:ln>
            <a:noFill/>
          </a:ln>
        </p:spPr>
        <p:style>
          <a:lnRef idx="0"/>
          <a:fillRef idx="0"/>
          <a:effectRef idx="0"/>
          <a:fontRef idx="minor"/>
        </p:style>
      </p:sp>
      <p:pic>
        <p:nvPicPr>
          <p:cNvPr id="720" name="Picture 4" descr="StackedISWhite.png"/>
          <p:cNvPicPr/>
          <p:nvPr/>
        </p:nvPicPr>
        <p:blipFill>
          <a:blip r:embed="rId2"/>
          <a:stretch/>
        </p:blipFill>
        <p:spPr>
          <a:xfrm>
            <a:off x="3488760" y="1881360"/>
            <a:ext cx="2085120" cy="1960560"/>
          </a:xfrm>
          <a:prstGeom prst="rect">
            <a:avLst/>
          </a:prstGeom>
          <a:ln w="25560">
            <a:noFill/>
          </a:ln>
        </p:spPr>
      </p:pic>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7"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758" name="Picture 15" descr="StackedISWhite.png"/>
          <p:cNvPicPr/>
          <p:nvPr/>
        </p:nvPicPr>
        <p:blipFill>
          <a:blip r:embed="rId2"/>
          <a:stretch/>
        </p:blipFill>
        <p:spPr>
          <a:xfrm>
            <a:off x="8294400" y="4806000"/>
            <a:ext cx="314640" cy="295920"/>
          </a:xfrm>
          <a:prstGeom prst="rect">
            <a:avLst/>
          </a:prstGeom>
          <a:ln w="25560">
            <a:noFill/>
          </a:ln>
        </p:spPr>
      </p:pic>
      <p:cxnSp>
        <p:nvCxnSpPr>
          <p:cNvPr id="759" name="Line 2"/>
          <p:cNvCxnSpPr/>
          <p:nvPr/>
        </p:nvCxnSpPr>
        <p:spPr>
          <a:xfrm>
            <a:off x="8731440" y="4813560"/>
            <a:ext cx="360" cy="285840"/>
          </a:xfrm>
          <a:prstGeom prst="straightConnector1">
            <a:avLst/>
          </a:prstGeom>
          <a:ln w="9360">
            <a:solidFill>
              <a:srgbClr val="000000"/>
            </a:solidFill>
            <a:round/>
          </a:ln>
        </p:spPr>
      </p:cxnSp>
      <p:sp>
        <p:nvSpPr>
          <p:cNvPr id="760" name="PlaceHolder 3"/>
          <p:cNvSpPr>
            <a:spLocks noGrp="1"/>
          </p:cNvSpPr>
          <p:nvPr>
            <p:ph type="title"/>
          </p:nvPr>
        </p:nvSpPr>
        <p:spPr>
          <a:xfrm>
            <a:off x="1143000" y="841680"/>
            <a:ext cx="6858000" cy="1790640"/>
          </a:xfrm>
          <a:prstGeom prst="rect">
            <a:avLst/>
          </a:prstGeom>
        </p:spPr>
        <p:txBody>
          <a:bodyPr lIns="0" rIns="0" tIns="0" bIns="0" anchor="b" anchorCtr="1"/>
          <a:p>
            <a:pPr algn="ctr">
              <a:lnSpc>
                <a:spcPct val="100000"/>
              </a:lnSpc>
            </a:pPr>
            <a:r>
              <a:rPr b="0" lang="en-US" sz="4500" spc="-1" strike="noStrike">
                <a:solidFill>
                  <a:srgbClr val="003c71"/>
                </a:solidFill>
                <a:latin typeface="Intel Clear"/>
                <a:ea typeface="Intel Clear Light"/>
              </a:rPr>
              <a:t>Click to edit Master title style</a:t>
            </a:r>
            <a:endParaRPr b="0" lang="en-US" sz="4500" spc="-1" strike="noStrike">
              <a:latin typeface="Arial"/>
            </a:endParaRPr>
          </a:p>
        </p:txBody>
      </p:sp>
      <p:sp>
        <p:nvSpPr>
          <p:cNvPr id="761" name="PlaceHolder 4"/>
          <p:cNvSpPr>
            <a:spLocks noGrp="1"/>
          </p:cNvSpPr>
          <p:nvPr>
            <p:ph type="dt"/>
          </p:nvPr>
        </p:nvSpPr>
        <p:spPr>
          <a:xfrm>
            <a:off x="628560" y="4767120"/>
            <a:ext cx="2057400" cy="273960"/>
          </a:xfrm>
          <a:prstGeom prst="rect">
            <a:avLst/>
          </a:prstGeom>
        </p:spPr>
        <p:txBody>
          <a:bodyPr/>
          <a:p>
            <a:pPr>
              <a:lnSpc>
                <a:spcPct val="100000"/>
              </a:lnSpc>
            </a:pPr>
            <a:fld id="{41A62B14-66A7-4B38-AB02-B4EB1D3D5A6D}" type="datetime">
              <a:rPr b="0" lang="en-US" sz="1400" spc="-1" strike="noStrike">
                <a:solidFill>
                  <a:srgbClr val="000000"/>
                </a:solidFill>
                <a:latin typeface="Arial"/>
                <a:ea typeface="Arial"/>
              </a:rPr>
              <a:t>9/9/19</a:t>
            </a:fld>
            <a:endParaRPr b="0" lang="en-US" sz="1400" spc="-1" strike="noStrike">
              <a:latin typeface="Times New Roman"/>
            </a:endParaRPr>
          </a:p>
        </p:txBody>
      </p:sp>
      <p:sp>
        <p:nvSpPr>
          <p:cNvPr id="762" name="PlaceHolder 5"/>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763" name="PlaceHolder 6"/>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78779869-32B5-428F-AAEE-755AFB47FA0C}"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444600" y="2479320"/>
            <a:ext cx="8213040" cy="1102680"/>
          </a:xfrm>
          <a:prstGeom prst="rect">
            <a:avLst/>
          </a:prstGeom>
        </p:spPr>
        <p:txBody>
          <a:bodyPr lIns="0" rIns="0" tIns="0" bIns="0" anchor="b"/>
          <a:p>
            <a:pPr>
              <a:lnSpc>
                <a:spcPct val="80000"/>
              </a:lnSpc>
            </a:pPr>
            <a:r>
              <a:rPr b="0" lang="en-US" sz="6500" spc="-1" strike="noStrike">
                <a:solidFill>
                  <a:srgbClr val="000000"/>
                </a:solidFill>
                <a:latin typeface="Intel Clear Pro"/>
                <a:ea typeface="Intel Clear Light"/>
              </a:rPr>
              <a:t>65pt Intel Clear pro Title</a:t>
            </a:r>
            <a:br/>
            <a:r>
              <a:rPr b="0" lang="en-US" sz="6500" spc="-1" strike="noStrike">
                <a:solidFill>
                  <a:srgbClr val="000000"/>
                </a:solidFill>
                <a:latin typeface="Intel Clear Pro"/>
                <a:ea typeface="Intel Clear Light"/>
              </a:rPr>
              <a:t>with radial gradient</a:t>
            </a:r>
            <a:endParaRPr b="0" lang="en-US" sz="6500" spc="-1" strike="noStrike">
              <a:latin typeface="Arial"/>
            </a:endParaRPr>
          </a:p>
        </p:txBody>
      </p:sp>
      <p:pic>
        <p:nvPicPr>
          <p:cNvPr id="44" name="Picture 10" descr="StackedISWhite.png"/>
          <p:cNvPicPr/>
          <p:nvPr/>
        </p:nvPicPr>
        <p:blipFill>
          <a:blip r:embed="rId2"/>
          <a:stretch/>
        </p:blipFill>
        <p:spPr>
          <a:xfrm>
            <a:off x="462600" y="399960"/>
            <a:ext cx="1230840" cy="1157400"/>
          </a:xfrm>
          <a:prstGeom prst="rect">
            <a:avLst/>
          </a:prstGeom>
          <a:ln w="25560">
            <a:noFill/>
          </a:ln>
        </p:spPr>
      </p:pic>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801" name="Picture 15" descr="StackedISWhite.png"/>
          <p:cNvPicPr/>
          <p:nvPr/>
        </p:nvPicPr>
        <p:blipFill>
          <a:blip r:embed="rId2"/>
          <a:stretch/>
        </p:blipFill>
        <p:spPr>
          <a:xfrm>
            <a:off x="8294400" y="4806000"/>
            <a:ext cx="314640" cy="295920"/>
          </a:xfrm>
          <a:prstGeom prst="rect">
            <a:avLst/>
          </a:prstGeom>
          <a:ln w="25560">
            <a:noFill/>
          </a:ln>
        </p:spPr>
      </p:pic>
      <p:cxnSp>
        <p:nvCxnSpPr>
          <p:cNvPr id="802" name="Line 2"/>
          <p:cNvCxnSpPr/>
          <p:nvPr/>
        </p:nvCxnSpPr>
        <p:spPr>
          <a:xfrm>
            <a:off x="8731440" y="4813560"/>
            <a:ext cx="360" cy="285840"/>
          </a:xfrm>
          <a:prstGeom prst="straightConnector1">
            <a:avLst/>
          </a:prstGeom>
          <a:ln w="9360">
            <a:solidFill>
              <a:srgbClr val="000000"/>
            </a:solidFill>
            <a:round/>
          </a:ln>
        </p:spPr>
      </p:cxnSp>
      <p:sp>
        <p:nvSpPr>
          <p:cNvPr id="803" name="PlaceHolder 3"/>
          <p:cNvSpPr>
            <a:spLocks noGrp="1"/>
          </p:cNvSpPr>
          <p:nvPr>
            <p:ph type="title"/>
          </p:nvPr>
        </p:nvSpPr>
        <p:spPr>
          <a:xfrm>
            <a:off x="457200" y="205200"/>
            <a:ext cx="8229240" cy="8582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04" name="PlaceHolder 4"/>
          <p:cNvSpPr>
            <a:spLocks noGrp="1"/>
          </p:cNvSpPr>
          <p:nvPr>
            <p:ph type="body"/>
          </p:nvPr>
        </p:nvSpPr>
        <p:spPr>
          <a:xfrm>
            <a:off x="457200" y="1203480"/>
            <a:ext cx="82292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1"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sp>
        <p:nvSpPr>
          <p:cNvPr id="842" name="PlaceHolder 2"/>
          <p:cNvSpPr>
            <a:spLocks noGrp="1"/>
          </p:cNvSpPr>
          <p:nvPr>
            <p:ph type="title"/>
          </p:nvPr>
        </p:nvSpPr>
        <p:spPr>
          <a:xfrm>
            <a:off x="455760" y="30996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843" name="PlaceHolder 3"/>
          <p:cNvSpPr>
            <a:spLocks noGrp="1"/>
          </p:cNvSpPr>
          <p:nvPr>
            <p:ph type="body"/>
          </p:nvPr>
        </p:nvSpPr>
        <p:spPr>
          <a:xfrm>
            <a:off x="455760" y="1203480"/>
            <a:ext cx="8228160" cy="342576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800" spc="-1" strike="noStrike">
                <a:solidFill>
                  <a:srgbClr val="0071c5"/>
                </a:solidFill>
                <a:latin typeface="Intel Clear"/>
              </a:rPr>
              <a:t>18pt Intel Clear body text</a:t>
            </a:r>
            <a:endParaRPr b="0" lang="en-US" sz="1800" spc="-1" strike="noStrike">
              <a:latin typeface="Arial"/>
            </a:endParaRPr>
          </a:p>
          <a:p>
            <a:pPr lvl="1" marL="225360" indent="-225360">
              <a:lnSpc>
                <a:spcPct val="100000"/>
              </a:lnSpc>
              <a:spcBef>
                <a:spcPts val="1199"/>
              </a:spcBef>
              <a:buClr>
                <a:srgbClr val="000000"/>
              </a:buClr>
              <a:buSzPct val="75000"/>
              <a:buFont typeface="Symbol" charset="2"/>
              <a:buChar char=""/>
            </a:pPr>
            <a:r>
              <a:rPr b="0" lang="en-US" sz="1600" spc="-1" strike="noStrike">
                <a:solidFill>
                  <a:srgbClr val="003c71"/>
                </a:solidFill>
                <a:latin typeface="Intel Clear"/>
              </a:rPr>
              <a:t>16pt Intel Clear bullet one</a:t>
            </a:r>
            <a:endParaRPr b="0" lang="en-US" sz="1600" spc="-1" strike="noStrike">
              <a:latin typeface="Arial"/>
            </a:endParaRPr>
          </a:p>
          <a:p>
            <a:pPr lvl="2" marL="571680" indent="-228600">
              <a:lnSpc>
                <a:spcPct val="100000"/>
              </a:lnSpc>
              <a:spcBef>
                <a:spcPts val="799"/>
              </a:spcBef>
              <a:buClr>
                <a:srgbClr val="000000"/>
              </a:buClr>
              <a:buSzPct val="45000"/>
              <a:buFont typeface="Wingdings" charset="2"/>
              <a:buChar char=""/>
            </a:pPr>
            <a:r>
              <a:rPr b="0" lang="en-US" sz="1600" spc="-1" strike="noStrike">
                <a:solidFill>
                  <a:srgbClr val="003c71"/>
                </a:solidFill>
                <a:latin typeface="Intel Clear"/>
              </a:rPr>
              <a:t>16pt Intel Clear sub-bullet</a:t>
            </a:r>
            <a:endParaRPr b="0" lang="en-US" sz="1600" spc="-1" strike="noStrike">
              <a:latin typeface="Arial"/>
            </a:endParaRPr>
          </a:p>
          <a:p>
            <a:pPr lvl="3" marL="969840" indent="-228600">
              <a:lnSpc>
                <a:spcPct val="100000"/>
              </a:lnSpc>
              <a:spcBef>
                <a:spcPts val="300"/>
              </a:spcBef>
              <a:buClr>
                <a:srgbClr val="000000"/>
              </a:buClr>
              <a:buSzPct val="75000"/>
              <a:buFont typeface="Symbol" charset="2"/>
              <a:buChar char=""/>
            </a:pPr>
            <a:r>
              <a:rPr b="0" lang="en-US" sz="1400" spc="-1" strike="noStrike">
                <a:solidFill>
                  <a:srgbClr val="003c71"/>
                </a:solidFill>
                <a:latin typeface="Intel Clear"/>
              </a:rPr>
              <a:t>14pt Intel Clear fourth level</a:t>
            </a:r>
            <a:endParaRPr b="0" lang="en-US" sz="1400" spc="-1" strike="noStrike">
              <a:latin typeface="Arial"/>
            </a:endParaRPr>
          </a:p>
          <a:p>
            <a:pPr lvl="4" marL="1319040" indent="-228600">
              <a:lnSpc>
                <a:spcPct val="100000"/>
              </a:lnSpc>
              <a:spcBef>
                <a:spcPts val="300"/>
              </a:spcBef>
              <a:buClr>
                <a:srgbClr val="000000"/>
              </a:buClr>
              <a:buSzPct val="45000"/>
              <a:buFont typeface="Wingdings" charset="2"/>
              <a:buChar char=""/>
            </a:pPr>
            <a:r>
              <a:rPr b="0" lang="en-US" sz="1400" spc="-1" strike="noStrike">
                <a:solidFill>
                  <a:srgbClr val="003c71"/>
                </a:solidFill>
                <a:latin typeface="Intel Clear"/>
              </a:rPr>
              <a:t>14pt Intel Clear fifth level</a:t>
            </a:r>
            <a:endParaRPr b="0" lang="en-US" sz="1400" spc="-1" strike="noStrike">
              <a:latin typeface="Arial"/>
            </a:endParaRPr>
          </a:p>
        </p:txBody>
      </p:sp>
      <p:sp>
        <p:nvSpPr>
          <p:cNvPr id="844"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845"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7AD485C0-D767-4F5B-99E9-EA45FF7197F6}" type="slidenum">
              <a:rPr b="0" lang="en-US" sz="800" spc="-1" strike="noStrike">
                <a:solidFill>
                  <a:srgbClr val="000000"/>
                </a:solidFill>
                <a:latin typeface="Intel Clear"/>
                <a:ea typeface="Arial"/>
              </a:rPr>
              <a:t>&lt;number&gt;</a:t>
            </a:fld>
            <a:endParaRPr b="0" lang="en-US" sz="800" spc="-1" strike="noStrike">
              <a:latin typeface="Times New Roman"/>
            </a:endParaRPr>
          </a:p>
        </p:txBody>
      </p:sp>
      <p:pic>
        <p:nvPicPr>
          <p:cNvPr id="846" name="Picture 15" descr="StackedISWhite.png"/>
          <p:cNvPicPr/>
          <p:nvPr/>
        </p:nvPicPr>
        <p:blipFill>
          <a:blip r:embed="rId2"/>
          <a:stretch/>
        </p:blipFill>
        <p:spPr>
          <a:xfrm>
            <a:off x="8294400" y="4806000"/>
            <a:ext cx="314640" cy="295920"/>
          </a:xfrm>
          <a:prstGeom prst="rect">
            <a:avLst/>
          </a:prstGeom>
          <a:ln w="25560">
            <a:noFill/>
          </a:ln>
        </p:spPr>
      </p:pic>
      <p:cxnSp>
        <p:nvCxnSpPr>
          <p:cNvPr id="847" name="Line 6"/>
          <p:cNvCxnSpPr/>
          <p:nvPr/>
        </p:nvCxnSpPr>
        <p:spPr>
          <a:xfrm>
            <a:off x="8731440" y="4813560"/>
            <a:ext cx="360" cy="285840"/>
          </a:xfrm>
          <a:prstGeom prst="straightConnector1">
            <a:avLst/>
          </a:prstGeom>
          <a:ln w="9360">
            <a:solidFill>
              <a:srgbClr val="000000"/>
            </a:solidFill>
            <a:round/>
          </a:ln>
        </p:spPr>
      </p:cxn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4" name="PlaceHolder 1"/>
          <p:cNvSpPr>
            <a:spLocks noGrp="1"/>
          </p:cNvSpPr>
          <p:nvPr>
            <p:ph type="title"/>
          </p:nvPr>
        </p:nvSpPr>
        <p:spPr>
          <a:xfrm>
            <a:off x="444600" y="2479320"/>
            <a:ext cx="8213040" cy="1102680"/>
          </a:xfrm>
          <a:prstGeom prst="rect">
            <a:avLst/>
          </a:prstGeom>
        </p:spPr>
        <p:txBody>
          <a:bodyPr lIns="0" rIns="0" tIns="0" bIns="0" anchor="b"/>
          <a:p>
            <a:pPr>
              <a:lnSpc>
                <a:spcPct val="80000"/>
              </a:lnSpc>
            </a:pPr>
            <a:r>
              <a:rPr b="0" lang="en-US" sz="6500" spc="-1" strike="noStrike">
                <a:solidFill>
                  <a:srgbClr val="000000"/>
                </a:solidFill>
                <a:latin typeface="Intel Clear Pro"/>
                <a:ea typeface="Intel Clear Light"/>
              </a:rPr>
              <a:t>65pt Intel Clear pro Title</a:t>
            </a:r>
            <a:br/>
            <a:r>
              <a:rPr b="0" lang="en-US" sz="6500" spc="-1" strike="noStrike">
                <a:solidFill>
                  <a:srgbClr val="000000"/>
                </a:solidFill>
                <a:latin typeface="Intel Clear Pro"/>
                <a:ea typeface="Intel Clear Light"/>
              </a:rPr>
              <a:t>with radial gradient</a:t>
            </a:r>
            <a:endParaRPr b="0" lang="en-US" sz="6500" spc="-1" strike="noStrike">
              <a:latin typeface="Arial"/>
            </a:endParaRPr>
          </a:p>
        </p:txBody>
      </p:sp>
      <p:pic>
        <p:nvPicPr>
          <p:cNvPr id="885" name="Picture 10" descr="StackedISWhite.png"/>
          <p:cNvPicPr/>
          <p:nvPr/>
        </p:nvPicPr>
        <p:blipFill>
          <a:blip r:embed="rId2"/>
          <a:stretch/>
        </p:blipFill>
        <p:spPr>
          <a:xfrm>
            <a:off x="462600" y="399960"/>
            <a:ext cx="1230840" cy="1157400"/>
          </a:xfrm>
          <a:prstGeom prst="rect">
            <a:avLst/>
          </a:prstGeom>
          <a:ln w="25560">
            <a:noFill/>
          </a:ln>
        </p:spPr>
      </p:pic>
      <p:sp>
        <p:nvSpPr>
          <p:cNvPr id="886" name="PlaceHolder 2"/>
          <p:cNvSpPr>
            <a:spLocks noGrp="1"/>
          </p:cNvSpPr>
          <p:nvPr>
            <p:ph type="body"/>
          </p:nvPr>
        </p:nvSpPr>
        <p:spPr>
          <a:xfrm>
            <a:off x="457200" y="1203480"/>
            <a:ext cx="82292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3" name="PlaceHolder 1"/>
          <p:cNvSpPr>
            <a:spLocks noGrp="1"/>
          </p:cNvSpPr>
          <p:nvPr>
            <p:ph type="title"/>
          </p:nvPr>
        </p:nvSpPr>
        <p:spPr>
          <a:xfrm>
            <a:off x="0" y="0"/>
            <a:ext cx="9144000" cy="47689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924" name="PlaceHolder 2"/>
          <p:cNvSpPr>
            <a:spLocks noGrp="1"/>
          </p:cNvSpPr>
          <p:nvPr>
            <p:ph type="title"/>
          </p:nvPr>
        </p:nvSpPr>
        <p:spPr>
          <a:xfrm>
            <a:off x="444600" y="2479320"/>
            <a:ext cx="8213040" cy="1102680"/>
          </a:xfrm>
          <a:prstGeom prst="rect">
            <a:avLst/>
          </a:prstGeom>
        </p:spPr>
        <p:txBody>
          <a:bodyPr lIns="0" rIns="0" tIns="0" bIns="0" anchor="b"/>
          <a:p>
            <a:pPr>
              <a:lnSpc>
                <a:spcPct val="80000"/>
              </a:lnSpc>
            </a:pPr>
            <a:r>
              <a:rPr b="0" lang="en-US" sz="6500" spc="-1" strike="noStrike">
                <a:solidFill>
                  <a:srgbClr val="000000"/>
                </a:solidFill>
                <a:latin typeface="Intel Clear Pro"/>
                <a:ea typeface="Intel Clear Light"/>
              </a:rPr>
              <a:t>65pt Intel Clear pro Title</a:t>
            </a:r>
            <a:br/>
            <a:r>
              <a:rPr b="0" lang="en-US" sz="6500" spc="-1" strike="noStrike">
                <a:solidFill>
                  <a:srgbClr val="000000"/>
                </a:solidFill>
                <a:latin typeface="Intel Clear Pro"/>
                <a:ea typeface="Intel Clear Light"/>
              </a:rPr>
              <a:t>with image</a:t>
            </a:r>
            <a:endParaRPr b="0" lang="en-US" sz="6500" spc="-1" strike="noStrike">
              <a:latin typeface="Arial"/>
            </a:endParaRPr>
          </a:p>
        </p:txBody>
      </p:sp>
      <p:pic>
        <p:nvPicPr>
          <p:cNvPr id="925" name="Picture 2" descr=""/>
          <p:cNvPicPr/>
          <p:nvPr/>
        </p:nvPicPr>
        <p:blipFill>
          <a:blip r:embed="rId2"/>
          <a:stretch/>
        </p:blipFill>
        <p:spPr>
          <a:xfrm>
            <a:off x="219240" y="225720"/>
            <a:ext cx="1406880" cy="1153800"/>
          </a:xfrm>
          <a:prstGeom prst="rect">
            <a:avLst/>
          </a:prstGeom>
          <a:ln w="25560">
            <a:noFill/>
          </a:ln>
        </p:spPr>
      </p:pic>
      <p:sp>
        <p:nvSpPr>
          <p:cNvPr id="926" name="CustomShape 3"/>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sp>
        <p:nvSpPr>
          <p:cNvPr id="927"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928"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95B498F7-CB4D-410E-80A0-24E05F72CB4B}" type="slidenum">
              <a:rPr b="0" lang="en-US" sz="1000" spc="-1" strike="noStrike">
                <a:solidFill>
                  <a:srgbClr val="adadad"/>
                </a:solidFill>
                <a:latin typeface="Intel Clear"/>
                <a:ea typeface="Arial"/>
              </a:rPr>
              <a:t>&lt;number&gt;</a:t>
            </a:fld>
            <a:endParaRPr b="0" lang="en-US" sz="1000" spc="-1" strike="noStrike">
              <a:latin typeface="Times New Roman"/>
            </a:endParaRPr>
          </a:p>
        </p:txBody>
      </p:sp>
      <p:pic>
        <p:nvPicPr>
          <p:cNvPr id="929" name="Picture 57" descr="StackedISWhite.png"/>
          <p:cNvPicPr/>
          <p:nvPr/>
        </p:nvPicPr>
        <p:blipFill>
          <a:blip r:embed="rId3"/>
          <a:stretch/>
        </p:blipFill>
        <p:spPr>
          <a:xfrm>
            <a:off x="8294400" y="4806000"/>
            <a:ext cx="314640" cy="295920"/>
          </a:xfrm>
          <a:prstGeom prst="rect">
            <a:avLst/>
          </a:prstGeom>
          <a:ln w="25560">
            <a:noFill/>
          </a:ln>
        </p:spPr>
      </p:pic>
      <p:cxnSp>
        <p:nvCxnSpPr>
          <p:cNvPr id="930" name="Line 6"/>
          <p:cNvCxnSpPr/>
          <p:nvPr/>
        </p:nvCxnSpPr>
        <p:spPr>
          <a:xfrm>
            <a:off x="8731440" y="4813560"/>
            <a:ext cx="360" cy="285840"/>
          </a:xfrm>
          <a:prstGeom prst="straightConnector1">
            <a:avLst/>
          </a:prstGeom>
          <a:ln w="9360">
            <a:solidFill>
              <a:srgbClr val="000000"/>
            </a:solidFill>
            <a:round/>
          </a:ln>
        </p:spPr>
      </p:cxn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968" name="Picture 15" descr="StackedISWhite.png"/>
          <p:cNvPicPr/>
          <p:nvPr/>
        </p:nvPicPr>
        <p:blipFill>
          <a:blip r:embed="rId2"/>
          <a:stretch/>
        </p:blipFill>
        <p:spPr>
          <a:xfrm>
            <a:off x="8294400" y="4806000"/>
            <a:ext cx="314640" cy="295920"/>
          </a:xfrm>
          <a:prstGeom prst="rect">
            <a:avLst/>
          </a:prstGeom>
          <a:ln w="25560">
            <a:noFill/>
          </a:ln>
        </p:spPr>
      </p:pic>
      <p:cxnSp>
        <p:nvCxnSpPr>
          <p:cNvPr id="969" name="Line 2"/>
          <p:cNvCxnSpPr/>
          <p:nvPr/>
        </p:nvCxnSpPr>
        <p:spPr>
          <a:xfrm>
            <a:off x="8731440" y="4813560"/>
            <a:ext cx="360" cy="285840"/>
          </a:xfrm>
          <a:prstGeom prst="straightConnector1">
            <a:avLst/>
          </a:prstGeom>
          <a:ln w="9360">
            <a:solidFill>
              <a:srgbClr val="000000"/>
            </a:solidFill>
            <a:round/>
          </a:ln>
        </p:spPr>
      </p:cxnSp>
      <p:sp>
        <p:nvSpPr>
          <p:cNvPr id="970"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971"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45D21B4A-2C51-498A-8AD3-55F74671585D}"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972" name="PlaceHolder 5"/>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973" name="PlaceHolder 6"/>
          <p:cNvSpPr>
            <a:spLocks noGrp="1"/>
          </p:cNvSpPr>
          <p:nvPr>
            <p:ph type="title"/>
          </p:nvPr>
        </p:nvSpPr>
        <p:spPr>
          <a:xfrm>
            <a:off x="455760" y="1203480"/>
            <a:ext cx="822816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800" spc="-1" strike="noStrike">
                <a:solidFill>
                  <a:srgbClr val="003c71"/>
                </a:solidFill>
                <a:latin typeface="Intel Clear"/>
              </a:rPr>
              <a:t>18pt Intel Clear bullet one</a:t>
            </a:r>
            <a:br/>
            <a:r>
              <a:rPr b="0" lang="en-US" sz="1800" spc="-1" strike="noStrike">
                <a:solidFill>
                  <a:srgbClr val="003c71"/>
                </a:solidFill>
                <a:latin typeface="Intel Clear"/>
              </a:rPr>
              <a:t>18pt Intel Clear sub-bullet</a:t>
            </a:r>
            <a:br/>
            <a:r>
              <a:rPr b="0" lang="en-US" sz="1600" spc="-1" strike="noStrike">
                <a:solidFill>
                  <a:srgbClr val="003c71"/>
                </a:solidFill>
                <a:latin typeface="Intel Clear"/>
              </a:rPr>
              <a:t>16pt Intel Clear fourth level</a:t>
            </a:r>
            <a:br/>
            <a:r>
              <a:rPr b="0" lang="en-US" sz="1400" spc="-1" strike="noStrike">
                <a:solidFill>
                  <a:srgbClr val="003c71"/>
                </a:solidFill>
                <a:latin typeface="Intel Clear"/>
              </a:rPr>
              <a:t>14pt Intel Clear fifth level</a:t>
            </a:r>
            <a:endParaRPr b="0" lang="en-US"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011" name="Picture 15" descr="StackedISWhite.png"/>
          <p:cNvPicPr/>
          <p:nvPr/>
        </p:nvPicPr>
        <p:blipFill>
          <a:blip r:embed="rId2"/>
          <a:stretch/>
        </p:blipFill>
        <p:spPr>
          <a:xfrm>
            <a:off x="8294400" y="4806000"/>
            <a:ext cx="314640" cy="295920"/>
          </a:xfrm>
          <a:prstGeom prst="rect">
            <a:avLst/>
          </a:prstGeom>
          <a:ln w="25560">
            <a:noFill/>
          </a:ln>
        </p:spPr>
      </p:pic>
      <p:cxnSp>
        <p:nvCxnSpPr>
          <p:cNvPr id="1012" name="Line 2"/>
          <p:cNvCxnSpPr/>
          <p:nvPr/>
        </p:nvCxnSpPr>
        <p:spPr>
          <a:xfrm>
            <a:off x="8731440" y="4813560"/>
            <a:ext cx="360" cy="285840"/>
          </a:xfrm>
          <a:prstGeom prst="straightConnector1">
            <a:avLst/>
          </a:prstGeom>
          <a:ln w="9360">
            <a:solidFill>
              <a:srgbClr val="000000"/>
            </a:solidFill>
            <a:round/>
          </a:ln>
        </p:spPr>
      </p:cxnSp>
      <p:sp>
        <p:nvSpPr>
          <p:cNvPr id="1013"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014"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60D6BC81-DFDB-47C1-A785-88639E5882E8}"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015" name="PlaceHolder 5"/>
          <p:cNvSpPr>
            <a:spLocks noGrp="1"/>
          </p:cNvSpPr>
          <p:nvPr>
            <p:ph type="title"/>
          </p:nvPr>
        </p:nvSpPr>
        <p:spPr>
          <a:xfrm>
            <a:off x="455760" y="120348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016" name="PlaceHolder 6"/>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017" name="PlaceHolder 7"/>
          <p:cNvSpPr>
            <a:spLocks noGrp="1"/>
          </p:cNvSpPr>
          <p:nvPr>
            <p:ph type="title"/>
          </p:nvPr>
        </p:nvSpPr>
        <p:spPr>
          <a:xfrm>
            <a:off x="4830840" y="943560"/>
            <a:ext cx="3180960" cy="1671120"/>
          </a:xfrm>
          <a:prstGeom prst="rect">
            <a:avLst/>
          </a:prstGeom>
        </p:spPr>
        <p:txBody>
          <a:bodyPr lIns="0" rIns="0" tIns="0" bIns="0"/>
          <a:p>
            <a:pPr>
              <a:lnSpc>
                <a:spcPct val="100000"/>
              </a:lnSpc>
              <a:spcBef>
                <a:spcPts val="1199"/>
              </a:spcBef>
            </a:pPr>
            <a:r>
              <a:rPr b="0" lang="en-US" sz="1100" spc="-1" strike="noStrike">
                <a:solidFill>
                  <a:srgbClr val="0071c5"/>
                </a:solidFill>
                <a:latin typeface="Arial"/>
              </a:rPr>
              <a:t>Drag picture to placeholder or click icon to add</a:t>
            </a:r>
            <a:endParaRPr b="0" lang="en-US" sz="1100" spc="-1" strike="noStrike">
              <a:latin typeface="Arial"/>
            </a:endParaRPr>
          </a:p>
        </p:txBody>
      </p:sp>
      <p:sp>
        <p:nvSpPr>
          <p:cNvPr id="1018" name="PlaceHolder 8"/>
          <p:cNvSpPr>
            <a:spLocks noGrp="1"/>
          </p:cNvSpPr>
          <p:nvPr>
            <p:ph type="title"/>
          </p:nvPr>
        </p:nvSpPr>
        <p:spPr>
          <a:xfrm>
            <a:off x="4830840" y="2844000"/>
            <a:ext cx="3180960" cy="1671120"/>
          </a:xfrm>
          <a:prstGeom prst="rect">
            <a:avLst/>
          </a:prstGeom>
        </p:spPr>
        <p:txBody>
          <a:bodyPr lIns="0" rIns="0" tIns="0" bIns="0"/>
          <a:p>
            <a:pPr>
              <a:lnSpc>
                <a:spcPct val="100000"/>
              </a:lnSpc>
              <a:spcBef>
                <a:spcPts val="1199"/>
              </a:spcBef>
            </a:pPr>
            <a:r>
              <a:rPr b="0" lang="en-US" sz="1100" spc="-1" strike="noStrike">
                <a:solidFill>
                  <a:srgbClr val="0071c5"/>
                </a:solidFill>
                <a:latin typeface="Arial"/>
              </a:rPr>
              <a:t>Drag picture to placeholder or click icon to add</a:t>
            </a:r>
            <a:endParaRPr b="0" lang="en-US" sz="11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5"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056" name="Picture 15" descr="StackedISWhite.png"/>
          <p:cNvPicPr/>
          <p:nvPr/>
        </p:nvPicPr>
        <p:blipFill>
          <a:blip r:embed="rId2"/>
          <a:stretch/>
        </p:blipFill>
        <p:spPr>
          <a:xfrm>
            <a:off x="8294400" y="4806000"/>
            <a:ext cx="314640" cy="295920"/>
          </a:xfrm>
          <a:prstGeom prst="rect">
            <a:avLst/>
          </a:prstGeom>
          <a:ln w="25560">
            <a:noFill/>
          </a:ln>
        </p:spPr>
      </p:pic>
      <p:cxnSp>
        <p:nvCxnSpPr>
          <p:cNvPr id="1057" name="Line 2"/>
          <p:cNvCxnSpPr/>
          <p:nvPr/>
        </p:nvCxnSpPr>
        <p:spPr>
          <a:xfrm>
            <a:off x="8731440" y="4813560"/>
            <a:ext cx="360" cy="285840"/>
          </a:xfrm>
          <a:prstGeom prst="straightConnector1">
            <a:avLst/>
          </a:prstGeom>
          <a:ln w="9360">
            <a:solidFill>
              <a:srgbClr val="000000"/>
            </a:solidFill>
            <a:round/>
          </a:ln>
        </p:spPr>
      </p:cxnSp>
      <p:sp>
        <p:nvSpPr>
          <p:cNvPr id="1058"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059"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D206EF1A-FE19-4A19-923D-3F998804933E}"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060" name="PlaceHolder 5"/>
          <p:cNvSpPr>
            <a:spLocks noGrp="1"/>
          </p:cNvSpPr>
          <p:nvPr>
            <p:ph type="title"/>
          </p:nvPr>
        </p:nvSpPr>
        <p:spPr>
          <a:xfrm>
            <a:off x="455760" y="120348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061" name="PlaceHolder 6"/>
          <p:cNvSpPr>
            <a:spLocks noGrp="1"/>
          </p:cNvSpPr>
          <p:nvPr>
            <p:ph type="title"/>
          </p:nvPr>
        </p:nvSpPr>
        <p:spPr>
          <a:xfrm>
            <a:off x="4678200" y="1203480"/>
            <a:ext cx="400536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062" name="PlaceHolder 7"/>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9"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100" name="Picture 15" descr="StackedISWhite.png"/>
          <p:cNvPicPr/>
          <p:nvPr/>
        </p:nvPicPr>
        <p:blipFill>
          <a:blip r:embed="rId2"/>
          <a:stretch/>
        </p:blipFill>
        <p:spPr>
          <a:xfrm>
            <a:off x="8294400" y="4806000"/>
            <a:ext cx="314640" cy="295920"/>
          </a:xfrm>
          <a:prstGeom prst="rect">
            <a:avLst/>
          </a:prstGeom>
          <a:ln w="25560">
            <a:noFill/>
          </a:ln>
        </p:spPr>
      </p:pic>
      <p:cxnSp>
        <p:nvCxnSpPr>
          <p:cNvPr id="1101" name="Line 2"/>
          <p:cNvCxnSpPr/>
          <p:nvPr/>
        </p:nvCxnSpPr>
        <p:spPr>
          <a:xfrm>
            <a:off x="8731440" y="4813560"/>
            <a:ext cx="360" cy="285840"/>
          </a:xfrm>
          <a:prstGeom prst="straightConnector1">
            <a:avLst/>
          </a:prstGeom>
          <a:ln w="9360">
            <a:solidFill>
              <a:srgbClr val="000000"/>
            </a:solidFill>
            <a:round/>
          </a:ln>
        </p:spPr>
      </p:cxnSp>
      <p:sp>
        <p:nvSpPr>
          <p:cNvPr id="1102" name="PlaceHolder 3"/>
          <p:cNvSpPr>
            <a:spLocks noGrp="1"/>
          </p:cNvSpPr>
          <p:nvPr>
            <p:ph type="title"/>
          </p:nvPr>
        </p:nvSpPr>
        <p:spPr>
          <a:xfrm>
            <a:off x="455760" y="1203480"/>
            <a:ext cx="8228160" cy="3425760"/>
          </a:xfrm>
          <a:prstGeom prst="rect">
            <a:avLst/>
          </a:prstGeom>
        </p:spPr>
        <p:txBody>
          <a:bodyPr lIns="0" rIns="0" tIns="0" bIns="0" anchor="ctr"/>
          <a:p>
            <a:pPr marL="190440" indent="-190440">
              <a:lnSpc>
                <a:spcPct val="100000"/>
              </a:lnSpc>
              <a:spcBef>
                <a:spcPts val="1199"/>
              </a:spcBef>
            </a:pPr>
            <a:r>
              <a:rPr b="1" lang="en-US" sz="3600" spc="-1" strike="noStrike">
                <a:solidFill>
                  <a:srgbClr val="0071c5"/>
                </a:solidFill>
                <a:latin typeface="Intel Clear"/>
              </a:rPr>
              <a:t>“</a:t>
            </a:r>
            <a:r>
              <a:rPr b="1" lang="en-US" sz="3600" spc="-1" strike="noStrike">
                <a:solidFill>
                  <a:srgbClr val="0071c5"/>
                </a:solidFill>
                <a:latin typeface="Intel Clear"/>
              </a:rPr>
              <a:t>36pt Intel Clear Bold Text”</a:t>
            </a:r>
            <a:br/>
            <a:r>
              <a:rPr b="0" lang="en-US" sz="1200" spc="-1" strike="noStrike">
                <a:solidFill>
                  <a:srgbClr val="003c71"/>
                </a:solidFill>
                <a:latin typeface="Intel Clear"/>
              </a:rPr>
              <a:t>12pt Attribution</a:t>
            </a:r>
            <a:br/>
            <a:r>
              <a:rPr b="0" lang="en-US" sz="1200" spc="-1" strike="noStrike">
                <a:solidFill>
                  <a:srgbClr val="003c71"/>
                </a:solidFill>
                <a:latin typeface="Intel Clear"/>
              </a:rPr>
              <a:t>Third level</a:t>
            </a:r>
            <a:br/>
            <a:r>
              <a:rPr b="0" lang="en-US" sz="1100" spc="-1" strike="noStrike">
                <a:solidFill>
                  <a:srgbClr val="003c71"/>
                </a:solidFill>
                <a:latin typeface="Intel Clear"/>
              </a:rPr>
              <a:t>Fourth level</a:t>
            </a:r>
            <a:br/>
            <a:r>
              <a:rPr b="0" lang="en-US" sz="1050" spc="-1" strike="noStrike">
                <a:solidFill>
                  <a:srgbClr val="003c71"/>
                </a:solidFill>
                <a:latin typeface="Intel Clear"/>
              </a:rPr>
              <a:t>Fifth level</a:t>
            </a:r>
            <a:endParaRPr b="0" lang="en-US" sz="1050" spc="-1" strike="noStrike">
              <a:latin typeface="Arial"/>
            </a:endParaRPr>
          </a:p>
        </p:txBody>
      </p:sp>
      <p:sp>
        <p:nvSpPr>
          <p:cNvPr id="1103"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104"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EB164539-C6B7-49DC-8345-46269A6823CB}"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105" name="PlaceHolder 6"/>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2"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143" name="Picture 15" descr="StackedISWhite.png"/>
          <p:cNvPicPr/>
          <p:nvPr/>
        </p:nvPicPr>
        <p:blipFill>
          <a:blip r:embed="rId2"/>
          <a:stretch/>
        </p:blipFill>
        <p:spPr>
          <a:xfrm>
            <a:off x="8294400" y="4806000"/>
            <a:ext cx="314640" cy="295920"/>
          </a:xfrm>
          <a:prstGeom prst="rect">
            <a:avLst/>
          </a:prstGeom>
          <a:ln w="25560">
            <a:noFill/>
          </a:ln>
        </p:spPr>
      </p:pic>
      <p:cxnSp>
        <p:nvCxnSpPr>
          <p:cNvPr id="1144" name="Line 2"/>
          <p:cNvCxnSpPr/>
          <p:nvPr/>
        </p:nvCxnSpPr>
        <p:spPr>
          <a:xfrm>
            <a:off x="8731440" y="4813560"/>
            <a:ext cx="360" cy="285840"/>
          </a:xfrm>
          <a:prstGeom prst="straightConnector1">
            <a:avLst/>
          </a:prstGeom>
          <a:ln w="9360">
            <a:solidFill>
              <a:srgbClr val="000000"/>
            </a:solidFill>
            <a:round/>
          </a:ln>
        </p:spPr>
      </p:cxnSp>
      <p:sp>
        <p:nvSpPr>
          <p:cNvPr id="1145" name="PlaceHolder 3"/>
          <p:cNvSpPr>
            <a:spLocks noGrp="1"/>
          </p:cNvSpPr>
          <p:nvPr>
            <p:ph type="title"/>
          </p:nvPr>
        </p:nvSpPr>
        <p:spPr>
          <a:xfrm>
            <a:off x="0" y="0"/>
            <a:ext cx="9144000" cy="47628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1146" name="PlaceHolder 4"/>
          <p:cNvSpPr>
            <a:spLocks noGrp="1"/>
          </p:cNvSpPr>
          <p:nvPr>
            <p:ph type="sldNum"/>
          </p:nvPr>
        </p:nvSpPr>
        <p:spPr>
          <a:xfrm>
            <a:off x="8717760" y="4795560"/>
            <a:ext cx="288360" cy="273960"/>
          </a:xfrm>
          <a:prstGeom prst="rect">
            <a:avLst/>
          </a:prstGeom>
        </p:spPr>
        <p:txBody>
          <a:bodyPr lIns="0" rIns="0" tIns="0" bIns="0" anchor="ctr"/>
          <a:p>
            <a:pPr algn="r">
              <a:lnSpc>
                <a:spcPct val="100000"/>
              </a:lnSpc>
            </a:pPr>
            <a:fld id="{8C9B9F73-7908-4494-A239-8635BE92A671}"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147" name="PlaceHolder 5"/>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148"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5"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186" name="Picture 15" descr="StackedISWhite.png"/>
          <p:cNvPicPr/>
          <p:nvPr/>
        </p:nvPicPr>
        <p:blipFill>
          <a:blip r:embed="rId2"/>
          <a:stretch/>
        </p:blipFill>
        <p:spPr>
          <a:xfrm>
            <a:off x="8294400" y="4806000"/>
            <a:ext cx="314640" cy="295920"/>
          </a:xfrm>
          <a:prstGeom prst="rect">
            <a:avLst/>
          </a:prstGeom>
          <a:ln w="25560">
            <a:noFill/>
          </a:ln>
        </p:spPr>
      </p:pic>
      <p:cxnSp>
        <p:nvCxnSpPr>
          <p:cNvPr id="1187" name="Line 2"/>
          <p:cNvCxnSpPr/>
          <p:nvPr/>
        </p:nvCxnSpPr>
        <p:spPr>
          <a:xfrm>
            <a:off x="8731440" y="4813560"/>
            <a:ext cx="360" cy="285840"/>
          </a:xfrm>
          <a:prstGeom prst="straightConnector1">
            <a:avLst/>
          </a:prstGeom>
          <a:ln w="9360">
            <a:solidFill>
              <a:srgbClr val="000000"/>
            </a:solidFill>
            <a:round/>
          </a:ln>
        </p:spPr>
      </p:cxnSp>
      <p:sp>
        <p:nvSpPr>
          <p:cNvPr id="1188" name="PlaceHolder 3"/>
          <p:cNvSpPr>
            <a:spLocks noGrp="1"/>
          </p:cNvSpPr>
          <p:nvPr>
            <p:ph type="title"/>
          </p:nvPr>
        </p:nvSpPr>
        <p:spPr>
          <a:xfrm>
            <a:off x="0" y="2574000"/>
            <a:ext cx="9144000" cy="21888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1189" name="PlaceHolder 4"/>
          <p:cNvSpPr>
            <a:spLocks noGrp="1"/>
          </p:cNvSpPr>
          <p:nvPr>
            <p:ph type="sldNum"/>
          </p:nvPr>
        </p:nvSpPr>
        <p:spPr>
          <a:xfrm>
            <a:off x="8717760" y="4795560"/>
            <a:ext cx="288360" cy="273960"/>
          </a:xfrm>
          <a:prstGeom prst="rect">
            <a:avLst/>
          </a:prstGeom>
        </p:spPr>
        <p:txBody>
          <a:bodyPr lIns="0" rIns="0" tIns="0" bIns="0" anchor="ctr"/>
          <a:p>
            <a:pPr algn="r">
              <a:lnSpc>
                <a:spcPct val="100000"/>
              </a:lnSpc>
            </a:pPr>
            <a:fld id="{D7017F8F-3084-4804-BFCF-FB6DE63DE846}"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190" name="PlaceHolder 5"/>
          <p:cNvSpPr>
            <a:spLocks noGrp="1"/>
          </p:cNvSpPr>
          <p:nvPr>
            <p:ph type="title"/>
          </p:nvPr>
        </p:nvSpPr>
        <p:spPr>
          <a:xfrm>
            <a:off x="455760" y="1203480"/>
            <a:ext cx="4006800" cy="13093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191" name="PlaceHolder 6"/>
          <p:cNvSpPr>
            <a:spLocks noGrp="1"/>
          </p:cNvSpPr>
          <p:nvPr>
            <p:ph type="title"/>
          </p:nvPr>
        </p:nvSpPr>
        <p:spPr>
          <a:xfrm>
            <a:off x="4678200" y="1203480"/>
            <a:ext cx="4005360" cy="13093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192" name="TextShape 7"/>
          <p:cNvSpPr txBox="1"/>
          <p:nvPr/>
        </p:nvSpPr>
        <p:spPr>
          <a:xfrm>
            <a:off x="1009440" y="4975920"/>
            <a:ext cx="184680" cy="428760"/>
          </a:xfrm>
          <a:prstGeom prst="rect">
            <a:avLst/>
          </a:prstGeom>
          <a:noFill/>
          <a:ln>
            <a:noFill/>
          </a:ln>
        </p:spPr>
      </p:sp>
      <p:sp>
        <p:nvSpPr>
          <p:cNvPr id="1193" name="PlaceHolder 8"/>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194" name="PlaceHolder 9"/>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0" y="0"/>
            <a:ext cx="9144000" cy="47689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82" name="PlaceHolder 2"/>
          <p:cNvSpPr>
            <a:spLocks noGrp="1"/>
          </p:cNvSpPr>
          <p:nvPr>
            <p:ph type="title"/>
          </p:nvPr>
        </p:nvSpPr>
        <p:spPr>
          <a:xfrm>
            <a:off x="444600" y="2479320"/>
            <a:ext cx="8213040" cy="1102680"/>
          </a:xfrm>
          <a:prstGeom prst="rect">
            <a:avLst/>
          </a:prstGeom>
        </p:spPr>
        <p:txBody>
          <a:bodyPr lIns="0" rIns="0" tIns="0" bIns="0" anchor="b"/>
          <a:p>
            <a:pPr>
              <a:lnSpc>
                <a:spcPct val="80000"/>
              </a:lnSpc>
            </a:pPr>
            <a:r>
              <a:rPr b="0" lang="en-US" sz="6500" spc="-1" strike="noStrike">
                <a:solidFill>
                  <a:srgbClr val="000000"/>
                </a:solidFill>
                <a:latin typeface="Intel Clear Pro"/>
                <a:ea typeface="Intel Clear Light"/>
              </a:rPr>
              <a:t>65pt Intel Clear pro Title</a:t>
            </a:r>
            <a:br/>
            <a:r>
              <a:rPr b="0" lang="en-US" sz="6500" spc="-1" strike="noStrike">
                <a:solidFill>
                  <a:srgbClr val="000000"/>
                </a:solidFill>
                <a:latin typeface="Intel Clear Pro"/>
                <a:ea typeface="Intel Clear Light"/>
              </a:rPr>
              <a:t>with image</a:t>
            </a:r>
            <a:endParaRPr b="0" lang="en-US" sz="6500" spc="-1" strike="noStrike">
              <a:latin typeface="Arial"/>
            </a:endParaRPr>
          </a:p>
        </p:txBody>
      </p:sp>
      <p:pic>
        <p:nvPicPr>
          <p:cNvPr id="83" name="Picture 2" descr=""/>
          <p:cNvPicPr/>
          <p:nvPr/>
        </p:nvPicPr>
        <p:blipFill>
          <a:blip r:embed="rId2"/>
          <a:stretch/>
        </p:blipFill>
        <p:spPr>
          <a:xfrm>
            <a:off x="219240" y="225720"/>
            <a:ext cx="1406880" cy="1153800"/>
          </a:xfrm>
          <a:prstGeom prst="rect">
            <a:avLst/>
          </a:prstGeom>
          <a:ln w="25560">
            <a:noFill/>
          </a:ln>
        </p:spPr>
      </p:pic>
      <p:sp>
        <p:nvSpPr>
          <p:cNvPr id="84" name="CustomShape 3"/>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sp>
        <p:nvSpPr>
          <p:cNvPr id="85"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86"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5B3F7049-8050-489C-A23D-BB2CAA1CF1BD}" type="slidenum">
              <a:rPr b="0" lang="en-US" sz="1000" spc="-1" strike="noStrike">
                <a:solidFill>
                  <a:srgbClr val="adadad"/>
                </a:solidFill>
                <a:latin typeface="Intel Clear"/>
                <a:ea typeface="Arial"/>
              </a:rPr>
              <a:t>&lt;number&gt;</a:t>
            </a:fld>
            <a:endParaRPr b="0" lang="en-US" sz="1000" spc="-1" strike="noStrike">
              <a:latin typeface="Times New Roman"/>
            </a:endParaRPr>
          </a:p>
        </p:txBody>
      </p:sp>
      <p:pic>
        <p:nvPicPr>
          <p:cNvPr id="87" name="Picture 57" descr="StackedISWhite.png"/>
          <p:cNvPicPr/>
          <p:nvPr/>
        </p:nvPicPr>
        <p:blipFill>
          <a:blip r:embed="rId3"/>
          <a:stretch/>
        </p:blipFill>
        <p:spPr>
          <a:xfrm>
            <a:off x="8294400" y="4806000"/>
            <a:ext cx="314640" cy="295920"/>
          </a:xfrm>
          <a:prstGeom prst="rect">
            <a:avLst/>
          </a:prstGeom>
          <a:ln w="25560">
            <a:noFill/>
          </a:ln>
        </p:spPr>
      </p:pic>
      <p:cxnSp>
        <p:nvCxnSpPr>
          <p:cNvPr id="88" name="Line 6"/>
          <p:cNvCxnSpPr/>
          <p:nvPr/>
        </p:nvCxnSpPr>
        <p:spPr>
          <a:xfrm>
            <a:off x="8731440" y="4813560"/>
            <a:ext cx="360" cy="285840"/>
          </a:xfrm>
          <a:prstGeom prst="straightConnector1">
            <a:avLst/>
          </a:prstGeom>
          <a:ln w="9360">
            <a:solidFill>
              <a:srgbClr val="000000"/>
            </a:solidFill>
            <a:round/>
          </a:ln>
        </p:spPr>
      </p:cxn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1"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232" name="Picture 15" descr="StackedISWhite.png"/>
          <p:cNvPicPr/>
          <p:nvPr/>
        </p:nvPicPr>
        <p:blipFill>
          <a:blip r:embed="rId2"/>
          <a:stretch/>
        </p:blipFill>
        <p:spPr>
          <a:xfrm>
            <a:off x="8294400" y="4806000"/>
            <a:ext cx="314640" cy="295920"/>
          </a:xfrm>
          <a:prstGeom prst="rect">
            <a:avLst/>
          </a:prstGeom>
          <a:ln w="25560">
            <a:noFill/>
          </a:ln>
        </p:spPr>
      </p:pic>
      <p:cxnSp>
        <p:nvCxnSpPr>
          <p:cNvPr id="1233" name="Line 2"/>
          <p:cNvCxnSpPr/>
          <p:nvPr/>
        </p:nvCxnSpPr>
        <p:spPr>
          <a:xfrm>
            <a:off x="8731440" y="4813560"/>
            <a:ext cx="360" cy="285840"/>
          </a:xfrm>
          <a:prstGeom prst="straightConnector1">
            <a:avLst/>
          </a:prstGeom>
          <a:ln w="9360">
            <a:solidFill>
              <a:srgbClr val="000000"/>
            </a:solidFill>
            <a:round/>
          </a:ln>
        </p:spPr>
      </p:cxnSp>
      <p:sp>
        <p:nvSpPr>
          <p:cNvPr id="1234" name="PlaceHolder 3"/>
          <p:cNvSpPr>
            <a:spLocks noGrp="1"/>
          </p:cNvSpPr>
          <p:nvPr>
            <p:ph type="title"/>
          </p:nvPr>
        </p:nvSpPr>
        <p:spPr>
          <a:xfrm>
            <a:off x="4678200" y="0"/>
            <a:ext cx="4465800" cy="47556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1235" name="PlaceHolder 4"/>
          <p:cNvSpPr>
            <a:spLocks noGrp="1"/>
          </p:cNvSpPr>
          <p:nvPr>
            <p:ph type="title"/>
          </p:nvPr>
        </p:nvSpPr>
        <p:spPr>
          <a:xfrm>
            <a:off x="455760" y="308880"/>
            <a:ext cx="40068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236" name="PlaceHolder 5"/>
          <p:cNvSpPr>
            <a:spLocks noGrp="1"/>
          </p:cNvSpPr>
          <p:nvPr>
            <p:ph type="sldNum"/>
          </p:nvPr>
        </p:nvSpPr>
        <p:spPr>
          <a:xfrm>
            <a:off x="8725680" y="4795560"/>
            <a:ext cx="280440" cy="273960"/>
          </a:xfrm>
          <a:prstGeom prst="rect">
            <a:avLst/>
          </a:prstGeom>
        </p:spPr>
        <p:txBody>
          <a:bodyPr lIns="0" rIns="0" tIns="0" bIns="0" anchor="ctr"/>
          <a:p>
            <a:pPr algn="r">
              <a:lnSpc>
                <a:spcPct val="100000"/>
              </a:lnSpc>
            </a:pPr>
            <a:fld id="{8CFD9957-A05C-4F81-8A59-902AFD190ED4}"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237" name="PlaceHolder 6"/>
          <p:cNvSpPr>
            <a:spLocks noGrp="1"/>
          </p:cNvSpPr>
          <p:nvPr>
            <p:ph type="title"/>
          </p:nvPr>
        </p:nvSpPr>
        <p:spPr>
          <a:xfrm>
            <a:off x="455760" y="132516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238" name="PlaceHolder 7"/>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5"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276" name="Picture 15" descr="StackedISWhite.png"/>
          <p:cNvPicPr/>
          <p:nvPr/>
        </p:nvPicPr>
        <p:blipFill>
          <a:blip r:embed="rId2"/>
          <a:stretch/>
        </p:blipFill>
        <p:spPr>
          <a:xfrm>
            <a:off x="8294400" y="4806000"/>
            <a:ext cx="314640" cy="295920"/>
          </a:xfrm>
          <a:prstGeom prst="rect">
            <a:avLst/>
          </a:prstGeom>
          <a:ln w="25560">
            <a:noFill/>
          </a:ln>
        </p:spPr>
      </p:pic>
      <p:cxnSp>
        <p:nvCxnSpPr>
          <p:cNvPr id="1277" name="Line 2"/>
          <p:cNvCxnSpPr/>
          <p:nvPr/>
        </p:nvCxnSpPr>
        <p:spPr>
          <a:xfrm>
            <a:off x="8731440" y="4813560"/>
            <a:ext cx="360" cy="285840"/>
          </a:xfrm>
          <a:prstGeom prst="straightConnector1">
            <a:avLst/>
          </a:prstGeom>
          <a:ln w="9360">
            <a:solidFill>
              <a:srgbClr val="000000"/>
            </a:solidFill>
            <a:round/>
          </a:ln>
        </p:spPr>
      </p:cxnSp>
      <p:sp>
        <p:nvSpPr>
          <p:cNvPr id="1278" name="PlaceHolder 3"/>
          <p:cNvSpPr>
            <a:spLocks noGrp="1"/>
          </p:cNvSpPr>
          <p:nvPr>
            <p:ph type="title"/>
          </p:nvPr>
        </p:nvSpPr>
        <p:spPr>
          <a:xfrm>
            <a:off x="455760" y="2108160"/>
            <a:ext cx="7772400" cy="1021680"/>
          </a:xfrm>
          <a:prstGeom prst="rect">
            <a:avLst/>
          </a:prstGeom>
        </p:spPr>
        <p:txBody>
          <a:bodyPr lIns="0" rIns="0" tIns="0" bIns="0" anchor="b"/>
          <a:p>
            <a:pPr>
              <a:lnSpc>
                <a:spcPct val="80000"/>
              </a:lnSpc>
            </a:pPr>
            <a:r>
              <a:rPr b="0" lang="en-US" sz="5400" spc="-1" strike="noStrike">
                <a:solidFill>
                  <a:srgbClr val="003c71"/>
                </a:solidFill>
                <a:latin typeface="Intel Clear Pro"/>
                <a:ea typeface="Intel Clear Light"/>
              </a:rPr>
              <a:t>54pt Intel Clear Pro</a:t>
            </a:r>
            <a:br/>
            <a:r>
              <a:rPr b="0" lang="en-US" sz="5400" spc="-1" strike="noStrike">
                <a:solidFill>
                  <a:srgbClr val="003c71"/>
                </a:solidFill>
                <a:latin typeface="Intel Clear Pro"/>
                <a:ea typeface="Intel Clear Light"/>
              </a:rPr>
              <a:t>white section break</a:t>
            </a:r>
            <a:endParaRPr b="0" lang="en-US" sz="5400" spc="-1" strike="noStrike">
              <a:latin typeface="Arial"/>
            </a:endParaRPr>
          </a:p>
        </p:txBody>
      </p:sp>
      <p:sp>
        <p:nvSpPr>
          <p:cNvPr id="1279" name="PlaceHolder 4"/>
          <p:cNvSpPr>
            <a:spLocks noGrp="1"/>
          </p:cNvSpPr>
          <p:nvPr>
            <p:ph type="body"/>
          </p:nvPr>
        </p:nvSpPr>
        <p:spPr>
          <a:xfrm>
            <a:off x="455760" y="32410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0071c5"/>
                </a:solidFill>
                <a:latin typeface="Intel Clear"/>
              </a:rPr>
              <a:t>16pt Intel Clear Subhead</a:t>
            </a:r>
            <a:endParaRPr b="0" lang="en-US" sz="1600" spc="-1" strike="noStrike">
              <a:latin typeface="Arial"/>
            </a:endParaRPr>
          </a:p>
        </p:txBody>
      </p:sp>
      <p:sp>
        <p:nvSpPr>
          <p:cNvPr id="1280"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63509914-88AA-4803-945C-4E4E785C8CB4}"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281"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8" name="PlaceHolder 1"/>
          <p:cNvSpPr>
            <a:spLocks noGrp="1"/>
          </p:cNvSpPr>
          <p:nvPr>
            <p:ph type="title"/>
          </p:nvPr>
        </p:nvSpPr>
        <p:spPr>
          <a:xfrm>
            <a:off x="455760" y="2108160"/>
            <a:ext cx="7772400" cy="1021680"/>
          </a:xfrm>
          <a:prstGeom prst="rect">
            <a:avLst/>
          </a:prstGeom>
        </p:spPr>
        <p:txBody>
          <a:bodyPr lIns="0" rIns="0" tIns="0" bIns="0" anchor="b"/>
          <a:p>
            <a:pPr>
              <a:lnSpc>
                <a:spcPct val="80000"/>
              </a:lnSpc>
            </a:pPr>
            <a:r>
              <a:rPr b="0" lang="en-US" sz="5400" spc="-1" strike="noStrike">
                <a:solidFill>
                  <a:srgbClr val="000000"/>
                </a:solidFill>
                <a:latin typeface="Intel Clear Pro"/>
                <a:ea typeface="Intel Clear Light"/>
              </a:rPr>
              <a:t>54pt Intel Clear Pro</a:t>
            </a:r>
            <a:br/>
            <a:r>
              <a:rPr b="0" lang="en-US" sz="5400" spc="-1" strike="noStrike">
                <a:solidFill>
                  <a:srgbClr val="000000"/>
                </a:solidFill>
                <a:latin typeface="Intel Clear Pro"/>
                <a:ea typeface="Intel Clear Light"/>
              </a:rPr>
              <a:t>blue section break</a:t>
            </a:r>
            <a:endParaRPr b="0" lang="en-US" sz="5400" spc="-1" strike="noStrike">
              <a:latin typeface="Arial"/>
            </a:endParaRPr>
          </a:p>
        </p:txBody>
      </p:sp>
      <p:sp>
        <p:nvSpPr>
          <p:cNvPr id="1319" name="PlaceHolder 2"/>
          <p:cNvSpPr>
            <a:spLocks noGrp="1"/>
          </p:cNvSpPr>
          <p:nvPr>
            <p:ph type="body"/>
          </p:nvPr>
        </p:nvSpPr>
        <p:spPr>
          <a:xfrm>
            <a:off x="455760" y="32410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f3d54e"/>
                </a:solidFill>
                <a:latin typeface="Intel Clear"/>
              </a:rPr>
              <a:t>16pt Intel Clear Subhead</a:t>
            </a:r>
            <a:endParaRPr b="0" lang="en-US" sz="16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6"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357" name="Picture 15" descr="StackedISWhite.png"/>
          <p:cNvPicPr/>
          <p:nvPr/>
        </p:nvPicPr>
        <p:blipFill>
          <a:blip r:embed="rId2"/>
          <a:stretch/>
        </p:blipFill>
        <p:spPr>
          <a:xfrm>
            <a:off x="8294400" y="4806000"/>
            <a:ext cx="314640" cy="295920"/>
          </a:xfrm>
          <a:prstGeom prst="rect">
            <a:avLst/>
          </a:prstGeom>
          <a:ln w="25560">
            <a:noFill/>
          </a:ln>
        </p:spPr>
      </p:pic>
      <p:cxnSp>
        <p:nvCxnSpPr>
          <p:cNvPr id="1358" name="Line 2"/>
          <p:cNvCxnSpPr/>
          <p:nvPr/>
        </p:nvCxnSpPr>
        <p:spPr>
          <a:xfrm>
            <a:off x="8731440" y="4813560"/>
            <a:ext cx="360" cy="285840"/>
          </a:xfrm>
          <a:prstGeom prst="straightConnector1">
            <a:avLst/>
          </a:prstGeom>
          <a:ln w="9360">
            <a:solidFill>
              <a:srgbClr val="000000"/>
            </a:solidFill>
            <a:round/>
          </a:ln>
        </p:spPr>
      </p:cxnSp>
      <p:sp>
        <p:nvSpPr>
          <p:cNvPr id="1359" name="PlaceHolder 3"/>
          <p:cNvSpPr>
            <a:spLocks noGrp="1"/>
          </p:cNvSpPr>
          <p:nvPr>
            <p:ph type="body"/>
          </p:nvPr>
        </p:nvSpPr>
        <p:spPr>
          <a:xfrm>
            <a:off x="455760" y="223488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4000" spc="-1" strike="noStrike">
                <a:solidFill>
                  <a:srgbClr val="0071c5"/>
                </a:solidFill>
                <a:latin typeface="Intel Clear Light"/>
                <a:ea typeface="Intel Clear Light"/>
              </a:rPr>
              <a:t>40pt Intel Clear Light Body.</a:t>
            </a:r>
            <a:br/>
            <a:r>
              <a:rPr b="0" lang="en-US" sz="4000" spc="-1" strike="noStrike">
                <a:solidFill>
                  <a:srgbClr val="0071c5"/>
                </a:solidFill>
                <a:latin typeface="Intel Clear Light"/>
                <a:ea typeface="Intel Clear Light"/>
              </a:rPr>
              <a:t>For content that is not a section, but has a big idea in text only.</a:t>
            </a:r>
            <a:endParaRPr b="0" lang="en-US" sz="4000" spc="-1" strike="noStrike">
              <a:latin typeface="Arial"/>
            </a:endParaRPr>
          </a:p>
        </p:txBody>
      </p:sp>
      <p:sp>
        <p:nvSpPr>
          <p:cNvPr id="1360"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FAEA68FF-9BF6-4AB3-AB69-9C654628AB4A}"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361" name="PlaceHolder 5"/>
          <p:cNvSpPr>
            <a:spLocks noGrp="1"/>
          </p:cNvSpPr>
          <p:nvPr>
            <p:ph type="title"/>
          </p:nvPr>
        </p:nvSpPr>
        <p:spPr>
          <a:xfrm>
            <a:off x="455760" y="1101960"/>
            <a:ext cx="7772400" cy="1021680"/>
          </a:xfrm>
          <a:prstGeom prst="rect">
            <a:avLst/>
          </a:prstGeom>
        </p:spPr>
        <p:txBody>
          <a:bodyPr lIns="0" rIns="0" tIns="0" bIns="0" anchor="b"/>
          <a:p>
            <a:pPr>
              <a:lnSpc>
                <a:spcPct val="80000"/>
              </a:lnSpc>
            </a:pPr>
            <a:r>
              <a:rPr b="0" lang="en-US" sz="4000" spc="-1" strike="noStrike">
                <a:solidFill>
                  <a:srgbClr val="003c71"/>
                </a:solidFill>
                <a:latin typeface="Intel Clear"/>
                <a:ea typeface="Intel Clear"/>
              </a:rPr>
              <a:t>40pt Intel Clear Heading</a:t>
            </a:r>
            <a:endParaRPr b="0" lang="en-US" sz="4000" spc="-1" strike="noStrike">
              <a:latin typeface="Arial"/>
            </a:endParaRPr>
          </a:p>
        </p:txBody>
      </p:sp>
      <p:sp>
        <p:nvSpPr>
          <p:cNvPr id="1362"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9" name="PlaceHolder 1"/>
          <p:cNvSpPr>
            <a:spLocks noGrp="1"/>
          </p:cNvSpPr>
          <p:nvPr>
            <p:ph type="title"/>
          </p:nvPr>
        </p:nvSpPr>
        <p:spPr>
          <a:xfrm>
            <a:off x="455760" y="2260080"/>
            <a:ext cx="7772400" cy="1021680"/>
          </a:xfrm>
          <a:prstGeom prst="rect">
            <a:avLst/>
          </a:prstGeom>
        </p:spPr>
        <p:txBody>
          <a:bodyPr lIns="0" rIns="0" tIns="0" bIns="0" anchor="b"/>
          <a:p>
            <a:pPr>
              <a:lnSpc>
                <a:spcPct val="80000"/>
              </a:lnSpc>
            </a:pPr>
            <a:r>
              <a:rPr b="0" lang="en-US" sz="5400" spc="-1" strike="noStrike">
                <a:solidFill>
                  <a:srgbClr val="000000"/>
                </a:solidFill>
                <a:latin typeface="Intel Clear Pro"/>
                <a:ea typeface="Intel Clear Light"/>
              </a:rPr>
              <a:t>54pt Intel Clear Pro blue section</a:t>
            </a:r>
            <a:endParaRPr b="0" lang="en-US" sz="5400" spc="-1" strike="noStrike">
              <a:latin typeface="Arial"/>
            </a:endParaRPr>
          </a:p>
        </p:txBody>
      </p:sp>
      <p:sp>
        <p:nvSpPr>
          <p:cNvPr id="1400" name="PlaceHolder 2"/>
          <p:cNvSpPr>
            <a:spLocks noGrp="1"/>
          </p:cNvSpPr>
          <p:nvPr>
            <p:ph type="body"/>
          </p:nvPr>
        </p:nvSpPr>
        <p:spPr>
          <a:xfrm>
            <a:off x="455760" y="3348720"/>
            <a:ext cx="7772400" cy="1125000"/>
          </a:xfrm>
          <a:prstGeom prst="rect">
            <a:avLst/>
          </a:prstGeom>
        </p:spPr>
        <p:txBody>
          <a:bodyPr lIns="0" rIns="0" tIns="0" bIns="0">
            <a:normAutofit/>
          </a:bodyPr>
          <a:p>
            <a:pPr marL="432000" indent="-324000">
              <a:lnSpc>
                <a:spcPct val="100000"/>
              </a:lnSpc>
              <a:spcBef>
                <a:spcPts val="1199"/>
              </a:spcBef>
              <a:buClr>
                <a:srgbClr val="000000"/>
              </a:buClr>
              <a:buSzPct val="45000"/>
              <a:buFont typeface="Wingdings" charset="2"/>
              <a:buChar char=""/>
            </a:pPr>
            <a:r>
              <a:rPr b="0" lang="en-US" sz="1600" spc="-1" strike="noStrike">
                <a:solidFill>
                  <a:srgbClr val="f3d54e"/>
                </a:solidFill>
                <a:latin typeface="Intel Clear"/>
              </a:rPr>
              <a:t>16pt Intel Clear Subhead</a:t>
            </a:r>
            <a:endParaRPr b="0" lang="en-US" sz="1600" spc="-1" strike="noStrike">
              <a:latin typeface="Arial"/>
            </a:endParaRPr>
          </a:p>
        </p:txBody>
      </p:sp>
      <p:sp>
        <p:nvSpPr>
          <p:cNvPr id="1401" name="PlaceHolder 3"/>
          <p:cNvSpPr>
            <a:spLocks noGrp="1"/>
          </p:cNvSpPr>
          <p:nvPr>
            <p:ph type="title"/>
          </p:nvPr>
        </p:nvSpPr>
        <p:spPr>
          <a:xfrm>
            <a:off x="0" y="0"/>
            <a:ext cx="9144000" cy="25740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8"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439" name="Picture 15" descr="StackedISWhite.png"/>
          <p:cNvPicPr/>
          <p:nvPr/>
        </p:nvPicPr>
        <p:blipFill>
          <a:blip r:embed="rId2"/>
          <a:stretch/>
        </p:blipFill>
        <p:spPr>
          <a:xfrm>
            <a:off x="8294400" y="4806000"/>
            <a:ext cx="314640" cy="295920"/>
          </a:xfrm>
          <a:prstGeom prst="rect">
            <a:avLst/>
          </a:prstGeom>
          <a:ln w="25560">
            <a:noFill/>
          </a:ln>
        </p:spPr>
      </p:pic>
      <p:cxnSp>
        <p:nvCxnSpPr>
          <p:cNvPr id="1440" name="Line 2"/>
          <p:cNvCxnSpPr/>
          <p:nvPr/>
        </p:nvCxnSpPr>
        <p:spPr>
          <a:xfrm>
            <a:off x="8731440" y="4813560"/>
            <a:ext cx="360" cy="285840"/>
          </a:xfrm>
          <a:prstGeom prst="straightConnector1">
            <a:avLst/>
          </a:prstGeom>
          <a:ln w="9360">
            <a:solidFill>
              <a:srgbClr val="000000"/>
            </a:solidFill>
            <a:round/>
          </a:ln>
        </p:spPr>
      </p:cxnSp>
      <p:sp>
        <p:nvSpPr>
          <p:cNvPr id="1441" name="PlaceHolder 3"/>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21ED479A-88DA-4381-B914-02E7717E3CD9}"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442"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443" name="PlaceHolder 5"/>
          <p:cNvSpPr>
            <a:spLocks noGrp="1"/>
          </p:cNvSpPr>
          <p:nvPr>
            <p:ph type="title"/>
          </p:nvPr>
        </p:nvSpPr>
        <p:spPr>
          <a:xfrm>
            <a:off x="455760" y="30996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Click to edit Master title style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481" name="Picture 15" descr="StackedISWhite.png"/>
          <p:cNvPicPr/>
          <p:nvPr/>
        </p:nvPicPr>
        <p:blipFill>
          <a:blip r:embed="rId2"/>
          <a:stretch/>
        </p:blipFill>
        <p:spPr>
          <a:xfrm>
            <a:off x="8294400" y="4806000"/>
            <a:ext cx="314640" cy="295920"/>
          </a:xfrm>
          <a:prstGeom prst="rect">
            <a:avLst/>
          </a:prstGeom>
          <a:ln w="25560">
            <a:noFill/>
          </a:ln>
        </p:spPr>
      </p:pic>
      <p:cxnSp>
        <p:nvCxnSpPr>
          <p:cNvPr id="1482" name="Line 2"/>
          <p:cNvCxnSpPr/>
          <p:nvPr/>
        </p:nvCxnSpPr>
        <p:spPr>
          <a:xfrm>
            <a:off x="8731440" y="4813560"/>
            <a:ext cx="360" cy="285840"/>
          </a:xfrm>
          <a:prstGeom prst="straightConnector1">
            <a:avLst/>
          </a:prstGeom>
          <a:ln w="9360">
            <a:solidFill>
              <a:srgbClr val="000000"/>
            </a:solidFill>
            <a:round/>
          </a:ln>
        </p:spPr>
      </p:cxnSp>
      <p:sp>
        <p:nvSpPr>
          <p:cNvPr id="1483" name="PlaceHolder 3"/>
          <p:cNvSpPr>
            <a:spLocks noGrp="1"/>
          </p:cNvSpPr>
          <p:nvPr>
            <p:ph type="ftr"/>
          </p:nvPr>
        </p:nvSpPr>
        <p:spPr>
          <a:xfrm>
            <a:off x="3124080" y="4842360"/>
            <a:ext cx="2895480" cy="250920"/>
          </a:xfrm>
          <a:prstGeom prst="rect">
            <a:avLst/>
          </a:prstGeom>
        </p:spPr>
        <p:txBody>
          <a:bodyPr anchor="ctr" anchorCtr="1"/>
          <a:p>
            <a:endParaRPr b="0" lang="en-US" sz="2400" spc="-1" strike="noStrike">
              <a:latin typeface="Times New Roman"/>
            </a:endParaRPr>
          </a:p>
        </p:txBody>
      </p:sp>
      <p:sp>
        <p:nvSpPr>
          <p:cNvPr id="1484" name="PlaceHolder 4"/>
          <p:cNvSpPr>
            <a:spLocks noGrp="1"/>
          </p:cNvSpPr>
          <p:nvPr>
            <p:ph type="sldNum"/>
          </p:nvPr>
        </p:nvSpPr>
        <p:spPr>
          <a:xfrm>
            <a:off x="8744040" y="4779720"/>
            <a:ext cx="262080" cy="246960"/>
          </a:xfrm>
          <a:prstGeom prst="rect">
            <a:avLst/>
          </a:prstGeom>
        </p:spPr>
        <p:txBody>
          <a:bodyPr lIns="0" rIns="0" tIns="0" bIns="0" anchor="ctr"/>
          <a:p>
            <a:pPr algn="r">
              <a:lnSpc>
                <a:spcPct val="100000"/>
              </a:lnSpc>
            </a:pPr>
            <a:fld id="{753B4F90-0912-48AF-BF57-341B65CAE73A}" type="slidenum">
              <a:rPr b="0" lang="en-US" sz="800" spc="-1" strike="noStrike">
                <a:solidFill>
                  <a:srgbClr val="000000"/>
                </a:solidFill>
                <a:latin typeface="Intel Clear"/>
                <a:ea typeface="Arial"/>
              </a:rPr>
              <a:t>&lt;number&gt;</a:t>
            </a:fld>
            <a:endParaRPr b="0" lang="en-US" sz="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21" name="Picture 6" descr="StackedISWhite.png"/>
          <p:cNvPicPr/>
          <p:nvPr/>
        </p:nvPicPr>
        <p:blipFill>
          <a:blip r:embed="rId2"/>
          <a:stretch/>
        </p:blipFill>
        <p:spPr>
          <a:xfrm>
            <a:off x="3488760" y="1881360"/>
            <a:ext cx="2085120" cy="1960560"/>
          </a:xfrm>
          <a:prstGeom prst="rect">
            <a:avLst/>
          </a:prstGeom>
          <a:ln w="25560">
            <a:noFill/>
          </a:ln>
        </p:spPr>
      </p:pic>
    </p:spTree>
  </p:cSld>
  <p:clrMap bg1="lt1" bg2="lt2" tx1="dk1" tx2="dk2" accent1="accent1" accent2="accent2" accent3="accent3" accent4="accent4" accent5="accent5" accent6="accent6" hlink="hlink" folHlink="folHlink"/>
  <p:sldLayoutIdLst>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8" name="CustomShape 1"/>
          <p:cNvSpPr/>
          <p:nvPr/>
        </p:nvSpPr>
        <p:spPr>
          <a:xfrm>
            <a:off x="0" y="0"/>
            <a:ext cx="9144000" cy="4768920"/>
          </a:xfrm>
          <a:custGeom>
            <a:avLst/>
            <a:gdLst/>
            <a:ahLst/>
            <a:rect l="l" t="t" r="r" b="b"/>
            <a:pathLst>
              <a:path w="21600" h="21600">
                <a:moveTo>
                  <a:pt x="0" y="0"/>
                </a:moveTo>
                <a:lnTo>
                  <a:pt x="21600" y="0"/>
                </a:lnTo>
                <a:lnTo>
                  <a:pt x="21600" y="21600"/>
                </a:lnTo>
                <a:lnTo>
                  <a:pt x="0" y="21600"/>
                </a:lnTo>
                <a:close/>
              </a:path>
            </a:pathLst>
          </a:custGeom>
          <a:solidFill>
            <a:srgbClr val="0071c5"/>
          </a:solidFill>
          <a:ln>
            <a:noFill/>
          </a:ln>
        </p:spPr>
        <p:style>
          <a:lnRef idx="0"/>
          <a:fillRef idx="0"/>
          <a:effectRef idx="0"/>
          <a:fontRef idx="minor"/>
        </p:style>
      </p:sp>
      <p:pic>
        <p:nvPicPr>
          <p:cNvPr id="1559" name="Picture 4" descr="StackedISWhite.png"/>
          <p:cNvPicPr/>
          <p:nvPr/>
        </p:nvPicPr>
        <p:blipFill>
          <a:blip r:embed="rId2"/>
          <a:stretch/>
        </p:blipFill>
        <p:spPr>
          <a:xfrm>
            <a:off x="3488760" y="1881360"/>
            <a:ext cx="2085120" cy="1960560"/>
          </a:xfrm>
          <a:prstGeom prst="rect">
            <a:avLst/>
          </a:prstGeom>
          <a:ln w="25560">
            <a:noFill/>
          </a:ln>
        </p:spPr>
      </p:pic>
    </p:spTree>
  </p:cSld>
  <p:clrMap bg1="lt1" bg2="lt2" tx1="dk1" tx2="dk2" accent1="accent1" accent2="accent2" accent3="accent3" accent4="accent4" accent5="accent5" accent6="accent6" hlink="hlink" folHlink="folHlink"/>
  <p:sldLayoutIdLst>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6"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597" name="Picture 15" descr="StackedISWhite.png"/>
          <p:cNvPicPr/>
          <p:nvPr/>
        </p:nvPicPr>
        <p:blipFill>
          <a:blip r:embed="rId2"/>
          <a:stretch/>
        </p:blipFill>
        <p:spPr>
          <a:xfrm>
            <a:off x="8294400" y="4806000"/>
            <a:ext cx="314640" cy="295920"/>
          </a:xfrm>
          <a:prstGeom prst="rect">
            <a:avLst/>
          </a:prstGeom>
          <a:ln w="25560">
            <a:noFill/>
          </a:ln>
        </p:spPr>
      </p:pic>
      <p:cxnSp>
        <p:nvCxnSpPr>
          <p:cNvPr id="1598" name="Line 2"/>
          <p:cNvCxnSpPr/>
          <p:nvPr/>
        </p:nvCxnSpPr>
        <p:spPr>
          <a:xfrm>
            <a:off x="8731440" y="4813560"/>
            <a:ext cx="360" cy="285840"/>
          </a:xfrm>
          <a:prstGeom prst="straightConnector1">
            <a:avLst/>
          </a:prstGeom>
          <a:ln w="9360">
            <a:solidFill>
              <a:srgbClr val="000000"/>
            </a:solidFill>
            <a:round/>
          </a:ln>
        </p:spPr>
      </p:cxnSp>
      <p:sp>
        <p:nvSpPr>
          <p:cNvPr id="1599" name="PlaceHolder 3"/>
          <p:cNvSpPr>
            <a:spLocks noGrp="1"/>
          </p:cNvSpPr>
          <p:nvPr>
            <p:ph type="title"/>
          </p:nvPr>
        </p:nvSpPr>
        <p:spPr>
          <a:xfrm>
            <a:off x="1143000" y="841680"/>
            <a:ext cx="6858000" cy="1790640"/>
          </a:xfrm>
          <a:prstGeom prst="rect">
            <a:avLst/>
          </a:prstGeom>
        </p:spPr>
        <p:txBody>
          <a:bodyPr lIns="0" rIns="0" tIns="0" bIns="0" anchor="b" anchorCtr="1"/>
          <a:p>
            <a:pPr algn="ctr">
              <a:lnSpc>
                <a:spcPct val="100000"/>
              </a:lnSpc>
            </a:pPr>
            <a:r>
              <a:rPr b="0" lang="en-US" sz="4500" spc="-1" strike="noStrike">
                <a:solidFill>
                  <a:srgbClr val="003c71"/>
                </a:solidFill>
                <a:latin typeface="Intel Clear"/>
                <a:ea typeface="Intel Clear Light"/>
              </a:rPr>
              <a:t>Click to edit Master title style</a:t>
            </a:r>
            <a:endParaRPr b="0" lang="en-US" sz="4500" spc="-1" strike="noStrike">
              <a:latin typeface="Arial"/>
            </a:endParaRPr>
          </a:p>
        </p:txBody>
      </p:sp>
      <p:sp>
        <p:nvSpPr>
          <p:cNvPr id="1600" name="PlaceHolder 4"/>
          <p:cNvSpPr>
            <a:spLocks noGrp="1"/>
          </p:cNvSpPr>
          <p:nvPr>
            <p:ph type="dt"/>
          </p:nvPr>
        </p:nvSpPr>
        <p:spPr>
          <a:xfrm>
            <a:off x="628560" y="4767120"/>
            <a:ext cx="2057400" cy="273960"/>
          </a:xfrm>
          <a:prstGeom prst="rect">
            <a:avLst/>
          </a:prstGeom>
        </p:spPr>
        <p:txBody>
          <a:bodyPr/>
          <a:p>
            <a:pPr>
              <a:lnSpc>
                <a:spcPct val="100000"/>
              </a:lnSpc>
            </a:pPr>
            <a:fld id="{7419E131-2545-4BB8-9E81-46CE8C6B6AAA}" type="datetime">
              <a:rPr b="0" lang="en-US" sz="1400" spc="-1" strike="noStrike">
                <a:solidFill>
                  <a:srgbClr val="000000"/>
                </a:solidFill>
                <a:latin typeface="Arial"/>
                <a:ea typeface="Arial"/>
              </a:rPr>
              <a:t>9/9/19</a:t>
            </a:fld>
            <a:endParaRPr b="0" lang="en-US" sz="1400" spc="-1" strike="noStrike">
              <a:latin typeface="Times New Roman"/>
            </a:endParaRPr>
          </a:p>
        </p:txBody>
      </p:sp>
      <p:sp>
        <p:nvSpPr>
          <p:cNvPr id="1601" name="PlaceHolder 5"/>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602" name="PlaceHolder 6"/>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3AF8C90D-E9E0-480C-83FB-17926B27FB70}"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26" name="Picture 15" descr="StackedISWhite.png"/>
          <p:cNvPicPr/>
          <p:nvPr/>
        </p:nvPicPr>
        <p:blipFill>
          <a:blip r:embed="rId2"/>
          <a:stretch/>
        </p:blipFill>
        <p:spPr>
          <a:xfrm>
            <a:off x="8294400" y="4806000"/>
            <a:ext cx="314640" cy="295920"/>
          </a:xfrm>
          <a:prstGeom prst="rect">
            <a:avLst/>
          </a:prstGeom>
          <a:ln w="25560">
            <a:noFill/>
          </a:ln>
        </p:spPr>
      </p:pic>
      <p:cxnSp>
        <p:nvCxnSpPr>
          <p:cNvPr id="127" name="Line 2"/>
          <p:cNvCxnSpPr/>
          <p:nvPr/>
        </p:nvCxnSpPr>
        <p:spPr>
          <a:xfrm>
            <a:off x="8731440" y="4813560"/>
            <a:ext cx="360" cy="285840"/>
          </a:xfrm>
          <a:prstGeom prst="straightConnector1">
            <a:avLst/>
          </a:prstGeom>
          <a:ln w="9360">
            <a:solidFill>
              <a:srgbClr val="000000"/>
            </a:solidFill>
            <a:round/>
          </a:ln>
        </p:spPr>
      </p:cxnSp>
      <p:sp>
        <p:nvSpPr>
          <p:cNvPr id="128"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29"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ECCD7D74-207B-4B48-90AC-F89C13BC390C}"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30" name="PlaceHolder 5"/>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31" name="PlaceHolder 6"/>
          <p:cNvSpPr>
            <a:spLocks noGrp="1"/>
          </p:cNvSpPr>
          <p:nvPr>
            <p:ph type="title"/>
          </p:nvPr>
        </p:nvSpPr>
        <p:spPr>
          <a:xfrm>
            <a:off x="455760" y="1203480"/>
            <a:ext cx="822816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800" spc="-1" strike="noStrike">
                <a:solidFill>
                  <a:srgbClr val="003c71"/>
                </a:solidFill>
                <a:latin typeface="Intel Clear"/>
              </a:rPr>
              <a:t>18pt Intel Clear bullet one</a:t>
            </a:r>
            <a:br/>
            <a:r>
              <a:rPr b="0" lang="en-US" sz="1800" spc="-1" strike="noStrike">
                <a:solidFill>
                  <a:srgbClr val="003c71"/>
                </a:solidFill>
                <a:latin typeface="Intel Clear"/>
              </a:rPr>
              <a:t>18pt Intel Clear sub-bullet</a:t>
            </a:r>
            <a:br/>
            <a:r>
              <a:rPr b="0" lang="en-US" sz="1600" spc="-1" strike="noStrike">
                <a:solidFill>
                  <a:srgbClr val="003c71"/>
                </a:solidFill>
                <a:latin typeface="Intel Clear"/>
              </a:rPr>
              <a:t>16pt Intel Clear fourth level</a:t>
            </a:r>
            <a:br/>
            <a:r>
              <a:rPr b="0" lang="en-US" sz="1400" spc="-1" strike="noStrike">
                <a:solidFill>
                  <a:srgbClr val="003c71"/>
                </a:solidFill>
                <a:latin typeface="Intel Clear"/>
              </a:rPr>
              <a:t>14pt Intel Clear fifth level</a:t>
            </a:r>
            <a:endParaRPr b="0" lang="en-US"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9"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640" name="Picture 15" descr="StackedISWhite.png"/>
          <p:cNvPicPr/>
          <p:nvPr/>
        </p:nvPicPr>
        <p:blipFill>
          <a:blip r:embed="rId2"/>
          <a:stretch/>
        </p:blipFill>
        <p:spPr>
          <a:xfrm>
            <a:off x="8294400" y="4806000"/>
            <a:ext cx="314640" cy="295920"/>
          </a:xfrm>
          <a:prstGeom prst="rect">
            <a:avLst/>
          </a:prstGeom>
          <a:ln w="25560">
            <a:noFill/>
          </a:ln>
        </p:spPr>
      </p:pic>
      <p:cxnSp>
        <p:nvCxnSpPr>
          <p:cNvPr id="1641" name="Line 2"/>
          <p:cNvCxnSpPr/>
          <p:nvPr/>
        </p:nvCxnSpPr>
        <p:spPr>
          <a:xfrm>
            <a:off x="8731440" y="4813560"/>
            <a:ext cx="360" cy="285840"/>
          </a:xfrm>
          <a:prstGeom prst="straightConnector1">
            <a:avLst/>
          </a:prstGeom>
          <a:ln w="9360">
            <a:solidFill>
              <a:srgbClr val="000000"/>
            </a:solidFill>
            <a:round/>
          </a:ln>
        </p:spPr>
      </p:cxnSp>
    </p:spTree>
  </p:cSld>
  <p:clrMap bg1="lt1" bg2="lt2" tx1="dk1" tx2="dk2" accent1="accent1" accent2="accent2" accent3="accent3" accent4="accent4" accent5="accent5" accent6="accent6" hlink="hlink" folHlink="folHlink"/>
  <p:sldLayoutIdLst>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169" name="Picture 15" descr="StackedISWhite.png"/>
          <p:cNvPicPr/>
          <p:nvPr/>
        </p:nvPicPr>
        <p:blipFill>
          <a:blip r:embed="rId2"/>
          <a:stretch/>
        </p:blipFill>
        <p:spPr>
          <a:xfrm>
            <a:off x="8294400" y="4806000"/>
            <a:ext cx="314640" cy="295920"/>
          </a:xfrm>
          <a:prstGeom prst="rect">
            <a:avLst/>
          </a:prstGeom>
          <a:ln w="25560">
            <a:noFill/>
          </a:ln>
        </p:spPr>
      </p:pic>
      <p:cxnSp>
        <p:nvCxnSpPr>
          <p:cNvPr id="170" name="Line 2"/>
          <p:cNvCxnSpPr/>
          <p:nvPr/>
        </p:nvCxnSpPr>
        <p:spPr>
          <a:xfrm>
            <a:off x="8731440" y="4813560"/>
            <a:ext cx="360" cy="285840"/>
          </a:xfrm>
          <a:prstGeom prst="straightConnector1">
            <a:avLst/>
          </a:prstGeom>
          <a:ln w="9360">
            <a:solidFill>
              <a:srgbClr val="000000"/>
            </a:solidFill>
            <a:round/>
          </a:ln>
        </p:spPr>
      </p:cxnSp>
      <p:sp>
        <p:nvSpPr>
          <p:cNvPr id="171"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172"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2C781063-06D6-4F25-A420-03F040BD8770}"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173" name="PlaceHolder 5"/>
          <p:cNvSpPr>
            <a:spLocks noGrp="1"/>
          </p:cNvSpPr>
          <p:nvPr>
            <p:ph type="title"/>
          </p:nvPr>
        </p:nvSpPr>
        <p:spPr>
          <a:xfrm>
            <a:off x="455760" y="120348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174" name="PlaceHolder 6"/>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175" name="PlaceHolder 7"/>
          <p:cNvSpPr>
            <a:spLocks noGrp="1"/>
          </p:cNvSpPr>
          <p:nvPr>
            <p:ph type="title"/>
          </p:nvPr>
        </p:nvSpPr>
        <p:spPr>
          <a:xfrm>
            <a:off x="4830840" y="943560"/>
            <a:ext cx="3180960" cy="1671120"/>
          </a:xfrm>
          <a:prstGeom prst="rect">
            <a:avLst/>
          </a:prstGeom>
        </p:spPr>
        <p:txBody>
          <a:bodyPr lIns="0" rIns="0" tIns="0" bIns="0"/>
          <a:p>
            <a:pPr>
              <a:lnSpc>
                <a:spcPct val="100000"/>
              </a:lnSpc>
              <a:spcBef>
                <a:spcPts val="1199"/>
              </a:spcBef>
            </a:pPr>
            <a:r>
              <a:rPr b="0" lang="en-US" sz="1100" spc="-1" strike="noStrike">
                <a:solidFill>
                  <a:srgbClr val="0071c5"/>
                </a:solidFill>
                <a:latin typeface="Arial"/>
              </a:rPr>
              <a:t>Drag picture to placeholder or click icon to add</a:t>
            </a:r>
            <a:endParaRPr b="0" lang="en-US" sz="1100" spc="-1" strike="noStrike">
              <a:latin typeface="Arial"/>
            </a:endParaRPr>
          </a:p>
        </p:txBody>
      </p:sp>
      <p:sp>
        <p:nvSpPr>
          <p:cNvPr id="176" name="PlaceHolder 8"/>
          <p:cNvSpPr>
            <a:spLocks noGrp="1"/>
          </p:cNvSpPr>
          <p:nvPr>
            <p:ph type="title"/>
          </p:nvPr>
        </p:nvSpPr>
        <p:spPr>
          <a:xfrm>
            <a:off x="4830840" y="2844000"/>
            <a:ext cx="3180960" cy="1671120"/>
          </a:xfrm>
          <a:prstGeom prst="rect">
            <a:avLst/>
          </a:prstGeom>
        </p:spPr>
        <p:txBody>
          <a:bodyPr lIns="0" rIns="0" tIns="0" bIns="0"/>
          <a:p>
            <a:pPr>
              <a:lnSpc>
                <a:spcPct val="100000"/>
              </a:lnSpc>
              <a:spcBef>
                <a:spcPts val="1199"/>
              </a:spcBef>
            </a:pPr>
            <a:r>
              <a:rPr b="0" lang="en-US" sz="1100" spc="-1" strike="noStrike">
                <a:solidFill>
                  <a:srgbClr val="0071c5"/>
                </a:solidFill>
                <a:latin typeface="Arial"/>
              </a:rPr>
              <a:t>Drag picture to placeholder or click icon to add</a:t>
            </a:r>
            <a:endParaRPr b="0" lang="en-US" sz="11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214" name="Picture 15" descr="StackedISWhite.png"/>
          <p:cNvPicPr/>
          <p:nvPr/>
        </p:nvPicPr>
        <p:blipFill>
          <a:blip r:embed="rId2"/>
          <a:stretch/>
        </p:blipFill>
        <p:spPr>
          <a:xfrm>
            <a:off x="8294400" y="4806000"/>
            <a:ext cx="314640" cy="295920"/>
          </a:xfrm>
          <a:prstGeom prst="rect">
            <a:avLst/>
          </a:prstGeom>
          <a:ln w="25560">
            <a:noFill/>
          </a:ln>
        </p:spPr>
      </p:pic>
      <p:cxnSp>
        <p:nvCxnSpPr>
          <p:cNvPr id="215" name="Line 2"/>
          <p:cNvCxnSpPr/>
          <p:nvPr/>
        </p:nvCxnSpPr>
        <p:spPr>
          <a:xfrm>
            <a:off x="8731440" y="4813560"/>
            <a:ext cx="360" cy="285840"/>
          </a:xfrm>
          <a:prstGeom prst="straightConnector1">
            <a:avLst/>
          </a:prstGeom>
          <a:ln w="9360">
            <a:solidFill>
              <a:srgbClr val="000000"/>
            </a:solidFill>
            <a:round/>
          </a:ln>
        </p:spPr>
      </p:cxnSp>
      <p:sp>
        <p:nvSpPr>
          <p:cNvPr id="216" name="PlaceHolder 3"/>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217" name="PlaceHolder 4"/>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C5E41794-F64A-4293-AEB2-42CC86D25F78}"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218" name="PlaceHolder 5"/>
          <p:cNvSpPr>
            <a:spLocks noGrp="1"/>
          </p:cNvSpPr>
          <p:nvPr>
            <p:ph type="title"/>
          </p:nvPr>
        </p:nvSpPr>
        <p:spPr>
          <a:xfrm>
            <a:off x="455760" y="1203480"/>
            <a:ext cx="400680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219" name="PlaceHolder 6"/>
          <p:cNvSpPr>
            <a:spLocks noGrp="1"/>
          </p:cNvSpPr>
          <p:nvPr>
            <p:ph type="title"/>
          </p:nvPr>
        </p:nvSpPr>
        <p:spPr>
          <a:xfrm>
            <a:off x="4678200" y="1203480"/>
            <a:ext cx="4005360" cy="342576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220" name="PlaceHolder 7"/>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7"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258" name="Picture 15" descr="StackedISWhite.png"/>
          <p:cNvPicPr/>
          <p:nvPr/>
        </p:nvPicPr>
        <p:blipFill>
          <a:blip r:embed="rId2"/>
          <a:stretch/>
        </p:blipFill>
        <p:spPr>
          <a:xfrm>
            <a:off x="8294400" y="4806000"/>
            <a:ext cx="314640" cy="295920"/>
          </a:xfrm>
          <a:prstGeom prst="rect">
            <a:avLst/>
          </a:prstGeom>
          <a:ln w="25560">
            <a:noFill/>
          </a:ln>
        </p:spPr>
      </p:pic>
      <p:cxnSp>
        <p:nvCxnSpPr>
          <p:cNvPr id="259" name="Line 2"/>
          <p:cNvCxnSpPr/>
          <p:nvPr/>
        </p:nvCxnSpPr>
        <p:spPr>
          <a:xfrm>
            <a:off x="8731440" y="4813560"/>
            <a:ext cx="360" cy="285840"/>
          </a:xfrm>
          <a:prstGeom prst="straightConnector1">
            <a:avLst/>
          </a:prstGeom>
          <a:ln w="9360">
            <a:solidFill>
              <a:srgbClr val="000000"/>
            </a:solidFill>
            <a:round/>
          </a:ln>
        </p:spPr>
      </p:cxnSp>
      <p:sp>
        <p:nvSpPr>
          <p:cNvPr id="260" name="PlaceHolder 3"/>
          <p:cNvSpPr>
            <a:spLocks noGrp="1"/>
          </p:cNvSpPr>
          <p:nvPr>
            <p:ph type="title"/>
          </p:nvPr>
        </p:nvSpPr>
        <p:spPr>
          <a:xfrm>
            <a:off x="455760" y="1203480"/>
            <a:ext cx="8228160" cy="3425760"/>
          </a:xfrm>
          <a:prstGeom prst="rect">
            <a:avLst/>
          </a:prstGeom>
        </p:spPr>
        <p:txBody>
          <a:bodyPr lIns="0" rIns="0" tIns="0" bIns="0" anchor="ctr"/>
          <a:p>
            <a:pPr marL="190440" indent="-190440">
              <a:lnSpc>
                <a:spcPct val="100000"/>
              </a:lnSpc>
              <a:spcBef>
                <a:spcPts val="1199"/>
              </a:spcBef>
            </a:pPr>
            <a:r>
              <a:rPr b="1" lang="en-US" sz="3600" spc="-1" strike="noStrike">
                <a:solidFill>
                  <a:srgbClr val="0071c5"/>
                </a:solidFill>
                <a:latin typeface="Intel Clear"/>
              </a:rPr>
              <a:t>“</a:t>
            </a:r>
            <a:r>
              <a:rPr b="1" lang="en-US" sz="3600" spc="-1" strike="noStrike">
                <a:solidFill>
                  <a:srgbClr val="0071c5"/>
                </a:solidFill>
                <a:latin typeface="Intel Clear"/>
              </a:rPr>
              <a:t>36pt Intel Clear Bold Text”</a:t>
            </a:r>
            <a:br/>
            <a:r>
              <a:rPr b="0" lang="en-US" sz="1200" spc="-1" strike="noStrike">
                <a:solidFill>
                  <a:srgbClr val="003c71"/>
                </a:solidFill>
                <a:latin typeface="Intel Clear"/>
              </a:rPr>
              <a:t>12pt Attribution</a:t>
            </a:r>
            <a:br/>
            <a:r>
              <a:rPr b="0" lang="en-US" sz="1200" spc="-1" strike="noStrike">
                <a:solidFill>
                  <a:srgbClr val="003c71"/>
                </a:solidFill>
                <a:latin typeface="Intel Clear"/>
              </a:rPr>
              <a:t>Third level</a:t>
            </a:r>
            <a:br/>
            <a:r>
              <a:rPr b="0" lang="en-US" sz="1100" spc="-1" strike="noStrike">
                <a:solidFill>
                  <a:srgbClr val="003c71"/>
                </a:solidFill>
                <a:latin typeface="Intel Clear"/>
              </a:rPr>
              <a:t>Fourth level</a:t>
            </a:r>
            <a:br/>
            <a:r>
              <a:rPr b="0" lang="en-US" sz="1050" spc="-1" strike="noStrike">
                <a:solidFill>
                  <a:srgbClr val="003c71"/>
                </a:solidFill>
                <a:latin typeface="Intel Clear"/>
              </a:rPr>
              <a:t>Fifth level</a:t>
            </a:r>
            <a:endParaRPr b="0" lang="en-US" sz="1050" spc="-1" strike="noStrike">
              <a:latin typeface="Arial"/>
            </a:endParaRPr>
          </a:p>
        </p:txBody>
      </p:sp>
      <p:sp>
        <p:nvSpPr>
          <p:cNvPr id="261" name="PlaceHolder 4"/>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262" name="PlaceHolder 5"/>
          <p:cNvSpPr>
            <a:spLocks noGrp="1"/>
          </p:cNvSpPr>
          <p:nvPr>
            <p:ph type="sldNum"/>
          </p:nvPr>
        </p:nvSpPr>
        <p:spPr>
          <a:xfrm>
            <a:off x="8744040" y="4813560"/>
            <a:ext cx="262080" cy="246960"/>
          </a:xfrm>
          <a:prstGeom prst="rect">
            <a:avLst/>
          </a:prstGeom>
        </p:spPr>
        <p:txBody>
          <a:bodyPr lIns="0" rIns="0" tIns="0" bIns="0" anchor="ctr"/>
          <a:p>
            <a:pPr algn="r">
              <a:lnSpc>
                <a:spcPct val="100000"/>
              </a:lnSpc>
            </a:pPr>
            <a:fld id="{ACD5818F-9E18-49F4-988A-8B3363DEF409}"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263" name="PlaceHolder 6"/>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301" name="Picture 15" descr="StackedISWhite.png"/>
          <p:cNvPicPr/>
          <p:nvPr/>
        </p:nvPicPr>
        <p:blipFill>
          <a:blip r:embed="rId2"/>
          <a:stretch/>
        </p:blipFill>
        <p:spPr>
          <a:xfrm>
            <a:off x="8294400" y="4806000"/>
            <a:ext cx="314640" cy="295920"/>
          </a:xfrm>
          <a:prstGeom prst="rect">
            <a:avLst/>
          </a:prstGeom>
          <a:ln w="25560">
            <a:noFill/>
          </a:ln>
        </p:spPr>
      </p:pic>
      <p:cxnSp>
        <p:nvCxnSpPr>
          <p:cNvPr id="302" name="Line 2"/>
          <p:cNvCxnSpPr/>
          <p:nvPr/>
        </p:nvCxnSpPr>
        <p:spPr>
          <a:xfrm>
            <a:off x="8731440" y="4813560"/>
            <a:ext cx="360" cy="285840"/>
          </a:xfrm>
          <a:prstGeom prst="straightConnector1">
            <a:avLst/>
          </a:prstGeom>
          <a:ln w="9360">
            <a:solidFill>
              <a:srgbClr val="000000"/>
            </a:solidFill>
            <a:round/>
          </a:ln>
        </p:spPr>
      </p:cxnSp>
      <p:sp>
        <p:nvSpPr>
          <p:cNvPr id="303" name="PlaceHolder 3"/>
          <p:cNvSpPr>
            <a:spLocks noGrp="1"/>
          </p:cNvSpPr>
          <p:nvPr>
            <p:ph type="title"/>
          </p:nvPr>
        </p:nvSpPr>
        <p:spPr>
          <a:xfrm>
            <a:off x="0" y="0"/>
            <a:ext cx="9144000" cy="47628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304" name="PlaceHolder 4"/>
          <p:cNvSpPr>
            <a:spLocks noGrp="1"/>
          </p:cNvSpPr>
          <p:nvPr>
            <p:ph type="sldNum"/>
          </p:nvPr>
        </p:nvSpPr>
        <p:spPr>
          <a:xfrm>
            <a:off x="8717760" y="4795560"/>
            <a:ext cx="288360" cy="273960"/>
          </a:xfrm>
          <a:prstGeom prst="rect">
            <a:avLst/>
          </a:prstGeom>
        </p:spPr>
        <p:txBody>
          <a:bodyPr lIns="0" rIns="0" tIns="0" bIns="0" anchor="ctr"/>
          <a:p>
            <a:pPr algn="r">
              <a:lnSpc>
                <a:spcPct val="100000"/>
              </a:lnSpc>
            </a:pPr>
            <a:fld id="{6E93771E-E36A-406D-AD86-0696D4B825A2}"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305" name="PlaceHolder 5"/>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306" name="PlaceHolder 6"/>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
        <p:nvSpPr>
          <p:cNvPr id="307" name="PlaceHolder 7"/>
          <p:cNvSpPr>
            <a:spLocks noGrp="1"/>
          </p:cNvSpPr>
          <p:nvPr>
            <p:ph type="body"/>
          </p:nvPr>
        </p:nvSpPr>
        <p:spPr>
          <a:xfrm>
            <a:off x="457200" y="1203480"/>
            <a:ext cx="82292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0" y="4766040"/>
            <a:ext cx="9144000" cy="3841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3c71"/>
              </a:gs>
              <a:gs pos="100000">
                <a:srgbClr val="0071c5"/>
              </a:gs>
            </a:gsLst>
            <a:lin ang="0"/>
          </a:gradFill>
          <a:ln>
            <a:noFill/>
          </a:ln>
        </p:spPr>
        <p:style>
          <a:lnRef idx="0"/>
          <a:fillRef idx="0"/>
          <a:effectRef idx="0"/>
          <a:fontRef idx="minor"/>
        </p:style>
      </p:sp>
      <p:pic>
        <p:nvPicPr>
          <p:cNvPr id="345" name="Picture 15" descr="StackedISWhite.png"/>
          <p:cNvPicPr/>
          <p:nvPr/>
        </p:nvPicPr>
        <p:blipFill>
          <a:blip r:embed="rId2"/>
          <a:stretch/>
        </p:blipFill>
        <p:spPr>
          <a:xfrm>
            <a:off x="8294400" y="4806000"/>
            <a:ext cx="314640" cy="295920"/>
          </a:xfrm>
          <a:prstGeom prst="rect">
            <a:avLst/>
          </a:prstGeom>
          <a:ln w="25560">
            <a:noFill/>
          </a:ln>
        </p:spPr>
      </p:pic>
      <p:cxnSp>
        <p:nvCxnSpPr>
          <p:cNvPr id="346" name="Line 2"/>
          <p:cNvCxnSpPr/>
          <p:nvPr/>
        </p:nvCxnSpPr>
        <p:spPr>
          <a:xfrm>
            <a:off x="8731440" y="4813560"/>
            <a:ext cx="360" cy="285840"/>
          </a:xfrm>
          <a:prstGeom prst="straightConnector1">
            <a:avLst/>
          </a:prstGeom>
          <a:ln w="9360">
            <a:solidFill>
              <a:srgbClr val="000000"/>
            </a:solidFill>
            <a:round/>
          </a:ln>
        </p:spPr>
      </p:cxnSp>
      <p:sp>
        <p:nvSpPr>
          <p:cNvPr id="347" name="PlaceHolder 3"/>
          <p:cNvSpPr>
            <a:spLocks noGrp="1"/>
          </p:cNvSpPr>
          <p:nvPr>
            <p:ph type="title"/>
          </p:nvPr>
        </p:nvSpPr>
        <p:spPr>
          <a:xfrm>
            <a:off x="0" y="2574000"/>
            <a:ext cx="9144000" cy="218880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Insert photo here. Drag picture to placeholder or click icon to add.</a:t>
            </a:r>
            <a:endParaRPr b="0" lang="en-US" sz="1800" spc="-1" strike="noStrike">
              <a:latin typeface="Arial"/>
            </a:endParaRPr>
          </a:p>
        </p:txBody>
      </p:sp>
      <p:sp>
        <p:nvSpPr>
          <p:cNvPr id="348" name="PlaceHolder 4"/>
          <p:cNvSpPr>
            <a:spLocks noGrp="1"/>
          </p:cNvSpPr>
          <p:nvPr>
            <p:ph type="sldNum"/>
          </p:nvPr>
        </p:nvSpPr>
        <p:spPr>
          <a:xfrm>
            <a:off x="8717760" y="4795560"/>
            <a:ext cx="288360" cy="273960"/>
          </a:xfrm>
          <a:prstGeom prst="rect">
            <a:avLst/>
          </a:prstGeom>
        </p:spPr>
        <p:txBody>
          <a:bodyPr lIns="0" rIns="0" tIns="0" bIns="0" anchor="ctr"/>
          <a:p>
            <a:pPr algn="r">
              <a:lnSpc>
                <a:spcPct val="100000"/>
              </a:lnSpc>
            </a:pPr>
            <a:fld id="{AFB04B13-E546-4610-81DB-75F793F6D78E}" type="slidenum">
              <a:rPr b="0" lang="en-US" sz="1000" spc="-1" strike="noStrike">
                <a:solidFill>
                  <a:srgbClr val="adadad"/>
                </a:solidFill>
                <a:latin typeface="Intel Clear"/>
                <a:ea typeface="Arial"/>
              </a:rPr>
              <a:t>&lt;number&gt;</a:t>
            </a:fld>
            <a:endParaRPr b="0" lang="en-US" sz="1000" spc="-1" strike="noStrike">
              <a:latin typeface="Times New Roman"/>
            </a:endParaRPr>
          </a:p>
        </p:txBody>
      </p:sp>
      <p:sp>
        <p:nvSpPr>
          <p:cNvPr id="349" name="PlaceHolder 5"/>
          <p:cNvSpPr>
            <a:spLocks noGrp="1"/>
          </p:cNvSpPr>
          <p:nvPr>
            <p:ph type="title"/>
          </p:nvPr>
        </p:nvSpPr>
        <p:spPr>
          <a:xfrm>
            <a:off x="455760" y="1203480"/>
            <a:ext cx="4006800" cy="13093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350" name="PlaceHolder 6"/>
          <p:cNvSpPr>
            <a:spLocks noGrp="1"/>
          </p:cNvSpPr>
          <p:nvPr>
            <p:ph type="title"/>
          </p:nvPr>
        </p:nvSpPr>
        <p:spPr>
          <a:xfrm>
            <a:off x="4678200" y="1203480"/>
            <a:ext cx="4005360" cy="1309320"/>
          </a:xfrm>
          <a:prstGeom prst="rect">
            <a:avLst/>
          </a:prstGeom>
        </p:spPr>
        <p:txBody>
          <a:bodyPr lIns="0" rIns="0" tIns="0" bIns="0"/>
          <a:p>
            <a:pPr>
              <a:lnSpc>
                <a:spcPct val="100000"/>
              </a:lnSpc>
              <a:spcBef>
                <a:spcPts val="1199"/>
              </a:spcBef>
            </a:pPr>
            <a:r>
              <a:rPr b="0" lang="en-US" sz="1800" spc="-1" strike="noStrike">
                <a:solidFill>
                  <a:srgbClr val="0071c5"/>
                </a:solidFill>
                <a:latin typeface="Intel Clear"/>
              </a:rPr>
              <a:t>18pt Intel Clear body text</a:t>
            </a:r>
            <a:br/>
            <a:r>
              <a:rPr b="0" lang="en-US" sz="1600" spc="-1" strike="noStrike">
                <a:solidFill>
                  <a:srgbClr val="003c71"/>
                </a:solidFill>
                <a:latin typeface="Intel Clear"/>
              </a:rPr>
              <a:t>16pt Intel Clear bullet one</a:t>
            </a:r>
            <a:br/>
            <a:r>
              <a:rPr b="0" lang="en-US" sz="1400" spc="-1" strike="noStrike">
                <a:solidFill>
                  <a:srgbClr val="003c71"/>
                </a:solidFill>
                <a:latin typeface="Intel Clear"/>
              </a:rPr>
              <a:t>14pt Intel Clear third level</a:t>
            </a:r>
            <a:br/>
            <a:r>
              <a:rPr b="0" lang="en-US" sz="1200" spc="-1" strike="noStrike">
                <a:solidFill>
                  <a:srgbClr val="003c71"/>
                </a:solidFill>
                <a:latin typeface="Intel Clear"/>
              </a:rPr>
              <a:t>12pt Intel Clear fourth level</a:t>
            </a:r>
            <a:br/>
            <a:r>
              <a:rPr b="0" lang="en-US" sz="1200" spc="-1" strike="noStrike">
                <a:solidFill>
                  <a:srgbClr val="003c71"/>
                </a:solidFill>
                <a:latin typeface="Intel Clear"/>
              </a:rPr>
              <a:t>12pt Intel Clear fifth level</a:t>
            </a:r>
            <a:endParaRPr b="0" lang="en-US" sz="1200" spc="-1" strike="noStrike">
              <a:latin typeface="Arial"/>
            </a:endParaRPr>
          </a:p>
        </p:txBody>
      </p:sp>
      <p:sp>
        <p:nvSpPr>
          <p:cNvPr id="351" name="TextShape 7"/>
          <p:cNvSpPr txBox="1"/>
          <p:nvPr/>
        </p:nvSpPr>
        <p:spPr>
          <a:xfrm>
            <a:off x="1009440" y="4975920"/>
            <a:ext cx="184680" cy="428760"/>
          </a:xfrm>
          <a:prstGeom prst="rect">
            <a:avLst/>
          </a:prstGeom>
          <a:noFill/>
          <a:ln>
            <a:noFill/>
          </a:ln>
        </p:spPr>
      </p:sp>
      <p:sp>
        <p:nvSpPr>
          <p:cNvPr id="352" name="PlaceHolder 8"/>
          <p:cNvSpPr>
            <a:spLocks noGrp="1"/>
          </p:cNvSpPr>
          <p:nvPr>
            <p:ph type="title"/>
          </p:nvPr>
        </p:nvSpPr>
        <p:spPr>
          <a:xfrm>
            <a:off x="455760" y="308880"/>
            <a:ext cx="8229600" cy="868680"/>
          </a:xfrm>
          <a:prstGeom prst="rect">
            <a:avLst/>
          </a:prstGeom>
        </p:spPr>
        <p:txBody>
          <a:bodyPr lIns="0" rIns="0" tIns="0" bIns="0"/>
          <a:p>
            <a:pPr>
              <a:lnSpc>
                <a:spcPct val="100000"/>
              </a:lnSpc>
            </a:pPr>
            <a:r>
              <a:rPr b="0" lang="en-US" sz="2800" spc="-1" strike="noStrike">
                <a:solidFill>
                  <a:srgbClr val="003c71"/>
                </a:solidFill>
                <a:latin typeface="Intel Clear"/>
                <a:ea typeface="Intel Clear Light"/>
              </a:rPr>
              <a:t>28pt Intel Clear Headline</a:t>
            </a:r>
            <a:endParaRPr b="0" lang="en-US" sz="2800" spc="-1" strike="noStrike">
              <a:latin typeface="Arial"/>
            </a:endParaRPr>
          </a:p>
        </p:txBody>
      </p:sp>
      <p:sp>
        <p:nvSpPr>
          <p:cNvPr id="353" name="PlaceHolder 9"/>
          <p:cNvSpPr>
            <a:spLocks noGrp="1"/>
          </p:cNvSpPr>
          <p:nvPr>
            <p:ph type="ftr"/>
          </p:nvPr>
        </p:nvSpPr>
        <p:spPr>
          <a:xfrm>
            <a:off x="3124080" y="4876200"/>
            <a:ext cx="2895480" cy="250920"/>
          </a:xfrm>
          <a:prstGeom prst="rect">
            <a:avLst/>
          </a:prstGeom>
        </p:spPr>
        <p:txBody>
          <a:bodyPr anchor="ctr" anchorCtr="1"/>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9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slideLayout" Target="../slideLayouts/slideLayout22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slideLayout" Target="../slideLayouts/slideLayout22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slideLayout" Target="../slideLayouts/slideLayout22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229.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229.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slideLayout" Target="../slideLayouts/slideLayout22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229.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22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229.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slideLayout" Target="../slideLayouts/slideLayout229.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229.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slideLayout" Target="../slideLayouts/slideLayout22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slideLayout" Target="../slideLayouts/slideLayout229.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slideLayout" Target="../slideLayouts/slideLayout229.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slideLayout" Target="../slideLayouts/slideLayout229.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slideLayout" Target="../slideLayouts/slideLayout229.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229.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slideLayout" Target="../slideLayouts/slideLayout229.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229.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9.wmf"/><Relationship Id="rId2" Type="http://schemas.openxmlformats.org/officeDocument/2006/relationships/slideLayout" Target="../slideLayouts/slideLayout229.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7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0" name="Picture Placeholder 3" descr=""/>
          <p:cNvPicPr/>
          <p:nvPr/>
        </p:nvPicPr>
        <p:blipFill>
          <a:blip r:embed="rId1"/>
          <a:stretch/>
        </p:blipFill>
        <p:spPr>
          <a:xfrm>
            <a:off x="0" y="0"/>
            <a:ext cx="9144000" cy="4762800"/>
          </a:xfrm>
          <a:prstGeom prst="rect">
            <a:avLst/>
          </a:prstGeom>
          <a:ln>
            <a:noFill/>
          </a:ln>
        </p:spPr>
      </p:pic>
      <p:sp>
        <p:nvSpPr>
          <p:cNvPr id="1681" name="TextShape 1"/>
          <p:cNvSpPr txBox="1"/>
          <p:nvPr/>
        </p:nvSpPr>
        <p:spPr>
          <a:xfrm>
            <a:off x="455760" y="308880"/>
            <a:ext cx="8229600" cy="868680"/>
          </a:xfrm>
          <a:prstGeom prst="rect">
            <a:avLst/>
          </a:prstGeom>
          <a:noFill/>
          <a:ln w="25560">
            <a:noFill/>
          </a:ln>
        </p:spPr>
        <p:txBody>
          <a:bodyPr tIns="91440" bIns="91440"/>
          <a:p>
            <a:pPr>
              <a:lnSpc>
                <a:spcPct val="100000"/>
              </a:lnSpc>
            </a:pPr>
            <a:r>
              <a:rPr b="0" lang="en-US" sz="5000" spc="-1" strike="noStrike">
                <a:solidFill>
                  <a:srgbClr val="000000"/>
                </a:solidFill>
                <a:latin typeface="Avenir Book"/>
                <a:ea typeface="Intel Clear Light"/>
              </a:rPr>
              <a:t>Regularization and Feature Selection</a:t>
            </a:r>
            <a:endParaRPr b="0" lang="en-US" sz="5000" spc="-1" strike="noStrike">
              <a:latin typeface="Arial"/>
            </a:endParaRPr>
          </a:p>
        </p:txBody>
      </p:sp>
      <p:cxnSp>
        <p:nvCxnSpPr>
          <p:cNvPr id="1682" name="Line 2"/>
          <p:cNvCxnSpPr/>
          <p:nvPr/>
        </p:nvCxnSpPr>
        <p:spPr>
          <a:xfrm>
            <a:off x="609480" y="2679120"/>
            <a:ext cx="6265080" cy="360"/>
          </a:xfrm>
          <a:prstGeom prst="straightConnector1">
            <a:avLst/>
          </a:prstGeom>
          <a:ln w="19080">
            <a:solidFill>
              <a:srgbClr val="3a9ed9"/>
            </a:solidFill>
            <a:round/>
          </a:ln>
        </p:spPr>
      </p:cxn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68" name="TextShape 1"/>
          <p:cNvSpPr txBox="1"/>
          <p:nvPr/>
        </p:nvSpPr>
        <p:spPr>
          <a:xfrm>
            <a:off x="1165320" y="1064880"/>
            <a:ext cx="6706800" cy="1101960"/>
          </a:xfrm>
          <a:prstGeom prst="rect">
            <a:avLst/>
          </a:prstGeom>
          <a:noFill/>
          <a:ln>
            <a:noFill/>
          </a:ln>
        </p:spPr>
        <p:txBody>
          <a:bodyPr lIns="0" rIns="0" tIns="0" bIns="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269" name="TextShape 2"/>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Elastic Net Regularization</a:t>
            </a:r>
            <a:endParaRPr b="0" lang="en-US" sz="3000" spc="-1" strike="noStrike">
              <a:latin typeface="Arial"/>
            </a:endParaRPr>
          </a:p>
        </p:txBody>
      </p:sp>
      <p:sp>
        <p:nvSpPr>
          <p:cNvPr id="2270" name="TextShape 3"/>
          <p:cNvSpPr txBox="1"/>
          <p:nvPr/>
        </p:nvSpPr>
        <p:spPr>
          <a:xfrm>
            <a:off x="1443600" y="2631240"/>
            <a:ext cx="6188040" cy="213444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Compromise of both Ridge and Lasso regression</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Requires tuning of additional parameter that distributes regularization penalty between L1 and L2</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 </a:t>
            </a:r>
            <a:endParaRPr b="0" lang="en-US" sz="20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71" name="TextShape 1"/>
          <p:cNvSpPr txBox="1"/>
          <p:nvPr/>
        </p:nvSpPr>
        <p:spPr>
          <a:xfrm>
            <a:off x="808560" y="3894120"/>
            <a:ext cx="6765120" cy="815760"/>
          </a:xfrm>
          <a:prstGeom prst="rect">
            <a:avLst/>
          </a:prstGeom>
          <a:noFill/>
          <a:ln>
            <a:noFill/>
          </a:ln>
        </p:spPr>
      </p:sp>
      <p:cxnSp>
        <p:nvCxnSpPr>
          <p:cNvPr id="2272" name="Line 2"/>
          <p:cNvCxnSpPr/>
          <p:nvPr/>
        </p:nvCxnSpPr>
        <p:spPr>
          <a:xfrm flipV="1">
            <a:off x="6072480" y="1406160"/>
            <a:ext cx="10440" cy="2164680"/>
          </a:xfrm>
          <a:prstGeom prst="straightConnector1">
            <a:avLst/>
          </a:prstGeom>
          <a:ln w="25560">
            <a:solidFill>
              <a:srgbClr val="000000"/>
            </a:solidFill>
            <a:round/>
            <a:tailEnd len="med" type="triangle" w="med"/>
          </a:ln>
        </p:spPr>
      </p:cxnSp>
      <p:cxnSp>
        <p:nvCxnSpPr>
          <p:cNvPr id="2273" name="Line 3"/>
          <p:cNvCxnSpPr/>
          <p:nvPr/>
        </p:nvCxnSpPr>
        <p:spPr>
          <a:xfrm flipV="1">
            <a:off x="6072480" y="3570480"/>
            <a:ext cx="2174760" cy="10440"/>
          </a:xfrm>
          <a:prstGeom prst="straightConnector1">
            <a:avLst/>
          </a:prstGeom>
          <a:ln w="25560">
            <a:solidFill>
              <a:srgbClr val="000000"/>
            </a:solidFill>
            <a:round/>
            <a:tailEnd len="med" type="triangle" w="med"/>
          </a:ln>
        </p:spPr>
      </p:cxnSp>
      <p:sp>
        <p:nvSpPr>
          <p:cNvPr id="2274" name="CustomShape 4"/>
          <p:cNvSpPr/>
          <p:nvPr/>
        </p:nvSpPr>
        <p:spPr>
          <a:xfrm>
            <a:off x="6077160" y="197460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275" name="CustomShape 5"/>
          <p:cNvSpPr/>
          <p:nvPr/>
        </p:nvSpPr>
        <p:spPr>
          <a:xfrm>
            <a:off x="6233400" y="18568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76" name="CustomShape 6"/>
          <p:cNvSpPr/>
          <p:nvPr/>
        </p:nvSpPr>
        <p:spPr>
          <a:xfrm>
            <a:off x="6088680" y="18961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77" name="CustomShape 7"/>
          <p:cNvSpPr/>
          <p:nvPr/>
        </p:nvSpPr>
        <p:spPr>
          <a:xfrm>
            <a:off x="6199920" y="1985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78" name="CustomShape 8"/>
          <p:cNvSpPr/>
          <p:nvPr/>
        </p:nvSpPr>
        <p:spPr>
          <a:xfrm>
            <a:off x="6328080" y="2047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79" name="CustomShape 9"/>
          <p:cNvSpPr/>
          <p:nvPr/>
        </p:nvSpPr>
        <p:spPr>
          <a:xfrm>
            <a:off x="6917760" y="2577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0" name="CustomShape 10"/>
          <p:cNvSpPr/>
          <p:nvPr/>
        </p:nvSpPr>
        <p:spPr>
          <a:xfrm>
            <a:off x="8113680" y="2509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1" name="CustomShape 11"/>
          <p:cNvSpPr/>
          <p:nvPr/>
        </p:nvSpPr>
        <p:spPr>
          <a:xfrm>
            <a:off x="8071920" y="2588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2" name="CustomShape 12"/>
          <p:cNvSpPr/>
          <p:nvPr/>
        </p:nvSpPr>
        <p:spPr>
          <a:xfrm>
            <a:off x="7933320" y="26694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3" name="CustomShape 13"/>
          <p:cNvSpPr/>
          <p:nvPr/>
        </p:nvSpPr>
        <p:spPr>
          <a:xfrm>
            <a:off x="7894080" y="2815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4" name="CustomShape 14"/>
          <p:cNvSpPr/>
          <p:nvPr/>
        </p:nvSpPr>
        <p:spPr>
          <a:xfrm>
            <a:off x="7714440" y="2775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5" name="CustomShape 15"/>
          <p:cNvSpPr/>
          <p:nvPr/>
        </p:nvSpPr>
        <p:spPr>
          <a:xfrm>
            <a:off x="7775640" y="2890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6" name="CustomShape 16"/>
          <p:cNvSpPr/>
          <p:nvPr/>
        </p:nvSpPr>
        <p:spPr>
          <a:xfrm>
            <a:off x="7714440" y="300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7" name="CustomShape 17"/>
          <p:cNvSpPr/>
          <p:nvPr/>
        </p:nvSpPr>
        <p:spPr>
          <a:xfrm>
            <a:off x="7557480" y="30574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8" name="CustomShape 18"/>
          <p:cNvSpPr/>
          <p:nvPr/>
        </p:nvSpPr>
        <p:spPr>
          <a:xfrm>
            <a:off x="7327440" y="292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89" name="CustomShape 19"/>
          <p:cNvSpPr/>
          <p:nvPr/>
        </p:nvSpPr>
        <p:spPr>
          <a:xfrm>
            <a:off x="7405920" y="3027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0" name="CustomShape 20"/>
          <p:cNvSpPr/>
          <p:nvPr/>
        </p:nvSpPr>
        <p:spPr>
          <a:xfrm>
            <a:off x="6959520" y="27338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1" name="CustomShape 21"/>
          <p:cNvSpPr/>
          <p:nvPr/>
        </p:nvSpPr>
        <p:spPr>
          <a:xfrm>
            <a:off x="7209720" y="2862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2" name="CustomShape 22"/>
          <p:cNvSpPr/>
          <p:nvPr/>
        </p:nvSpPr>
        <p:spPr>
          <a:xfrm>
            <a:off x="7138080" y="293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3" name="CustomShape 23"/>
          <p:cNvSpPr/>
          <p:nvPr/>
        </p:nvSpPr>
        <p:spPr>
          <a:xfrm>
            <a:off x="7205040" y="3018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4" name="CustomShape 24"/>
          <p:cNvSpPr/>
          <p:nvPr/>
        </p:nvSpPr>
        <p:spPr>
          <a:xfrm>
            <a:off x="8024760" y="2741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5" name="CustomShape 25"/>
          <p:cNvSpPr/>
          <p:nvPr/>
        </p:nvSpPr>
        <p:spPr>
          <a:xfrm>
            <a:off x="1426680" y="1922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96" name="TextShape 26"/>
          <p:cNvSpPr txBox="1"/>
          <p:nvPr/>
        </p:nvSpPr>
        <p:spPr>
          <a:xfrm>
            <a:off x="7014960" y="349920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297" name="TextShape 27"/>
          <p:cNvSpPr txBox="1"/>
          <p:nvPr/>
        </p:nvSpPr>
        <p:spPr>
          <a:xfrm>
            <a:off x="5840640" y="229788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2298" name="TextShape 28"/>
          <p:cNvSpPr txBox="1"/>
          <p:nvPr/>
        </p:nvSpPr>
        <p:spPr>
          <a:xfrm>
            <a:off x="1666080" y="1423800"/>
            <a:ext cx="1063440" cy="730440"/>
          </a:xfrm>
          <a:prstGeom prst="rect">
            <a:avLst/>
          </a:prstGeom>
          <a:noFill/>
          <a:ln>
            <a:noFill/>
          </a:ln>
        </p:spPr>
        <p:txBody>
          <a:bodyPr lIns="0" rIns="0" tIns="0" bIns="0" anchor="ctr"/>
          <a:p>
            <a:pPr marL="9360">
              <a:lnSpc>
                <a:spcPct val="100000"/>
              </a:lnSpc>
            </a:pPr>
            <a:r>
              <a:rPr b="0" lang="en-US" sz="1200" spc="-1" strike="noStrike">
                <a:solidFill>
                  <a:srgbClr val="000000"/>
                </a:solidFill>
                <a:latin typeface="Avenir Book"/>
                <a:ea typeface="Avenir Book"/>
              </a:rPr>
              <a:t>Model</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True Function</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Samples</a:t>
            </a:r>
            <a:endParaRPr b="0" lang="en-US" sz="1200" spc="-1" strike="noStrike">
              <a:latin typeface="Arial"/>
            </a:endParaRPr>
          </a:p>
        </p:txBody>
      </p:sp>
      <p:cxnSp>
        <p:nvCxnSpPr>
          <p:cNvPr id="2299" name="Line 29"/>
          <p:cNvCxnSpPr/>
          <p:nvPr/>
        </p:nvCxnSpPr>
        <p:spPr>
          <a:xfrm>
            <a:off x="1368000" y="1774080"/>
            <a:ext cx="220680" cy="360"/>
          </a:xfrm>
          <a:prstGeom prst="straightConnector1">
            <a:avLst/>
          </a:prstGeom>
          <a:ln w="25560">
            <a:solidFill>
              <a:srgbClr val="404040"/>
            </a:solidFill>
            <a:round/>
          </a:ln>
        </p:spPr>
      </p:cxnSp>
      <p:cxnSp>
        <p:nvCxnSpPr>
          <p:cNvPr id="2300" name="Line 30"/>
          <p:cNvCxnSpPr/>
          <p:nvPr/>
        </p:nvCxnSpPr>
        <p:spPr>
          <a:xfrm>
            <a:off x="1368000" y="1606320"/>
            <a:ext cx="220680" cy="360"/>
          </a:xfrm>
          <a:prstGeom prst="straightConnector1">
            <a:avLst/>
          </a:prstGeom>
          <a:ln w="25560">
            <a:solidFill>
              <a:srgbClr val="0070c0"/>
            </a:solidFill>
            <a:round/>
          </a:ln>
        </p:spPr>
      </p:cxnSp>
      <p:sp>
        <p:nvSpPr>
          <p:cNvPr id="2301" name="CustomShape 31"/>
          <p:cNvSpPr/>
          <p:nvPr/>
        </p:nvSpPr>
        <p:spPr>
          <a:xfrm>
            <a:off x="3283560" y="1960560"/>
            <a:ext cx="2119680" cy="111132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2302" name="CustomShape 32"/>
          <p:cNvSpPr/>
          <p:nvPr/>
        </p:nvSpPr>
        <p:spPr>
          <a:xfrm>
            <a:off x="544680" y="1442880"/>
            <a:ext cx="2088720" cy="202680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2303" name="Line 33"/>
          <p:cNvCxnSpPr/>
          <p:nvPr/>
        </p:nvCxnSpPr>
        <p:spPr>
          <a:xfrm flipV="1">
            <a:off x="3283560" y="1406160"/>
            <a:ext cx="10440" cy="2164680"/>
          </a:xfrm>
          <a:prstGeom prst="straightConnector1">
            <a:avLst/>
          </a:prstGeom>
          <a:ln w="25560">
            <a:solidFill>
              <a:srgbClr val="000000"/>
            </a:solidFill>
            <a:round/>
            <a:tailEnd len="med" type="triangle" w="med"/>
          </a:ln>
        </p:spPr>
      </p:cxnSp>
      <p:cxnSp>
        <p:nvCxnSpPr>
          <p:cNvPr id="2304" name="Line 34"/>
          <p:cNvCxnSpPr/>
          <p:nvPr/>
        </p:nvCxnSpPr>
        <p:spPr>
          <a:xfrm flipV="1">
            <a:off x="3283560" y="3570480"/>
            <a:ext cx="2174400" cy="10440"/>
          </a:xfrm>
          <a:prstGeom prst="straightConnector1">
            <a:avLst/>
          </a:prstGeom>
          <a:ln w="25560">
            <a:solidFill>
              <a:srgbClr val="000000"/>
            </a:solidFill>
            <a:round/>
            <a:tailEnd len="med" type="triangle" w="med"/>
          </a:ln>
        </p:spPr>
      </p:cxnSp>
      <p:sp>
        <p:nvSpPr>
          <p:cNvPr id="2305" name="CustomShape 35"/>
          <p:cNvSpPr/>
          <p:nvPr/>
        </p:nvSpPr>
        <p:spPr>
          <a:xfrm>
            <a:off x="3288240" y="197460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306" name="CustomShape 36"/>
          <p:cNvSpPr/>
          <p:nvPr/>
        </p:nvSpPr>
        <p:spPr>
          <a:xfrm>
            <a:off x="3444480" y="18568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07" name="CustomShape 37"/>
          <p:cNvSpPr/>
          <p:nvPr/>
        </p:nvSpPr>
        <p:spPr>
          <a:xfrm>
            <a:off x="3299400" y="18961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08" name="CustomShape 38"/>
          <p:cNvSpPr/>
          <p:nvPr/>
        </p:nvSpPr>
        <p:spPr>
          <a:xfrm>
            <a:off x="3411000" y="1985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09" name="CustomShape 39"/>
          <p:cNvSpPr/>
          <p:nvPr/>
        </p:nvSpPr>
        <p:spPr>
          <a:xfrm>
            <a:off x="3538800" y="2047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0" name="CustomShape 40"/>
          <p:cNvSpPr/>
          <p:nvPr/>
        </p:nvSpPr>
        <p:spPr>
          <a:xfrm>
            <a:off x="4128840" y="2577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1" name="CustomShape 41"/>
          <p:cNvSpPr/>
          <p:nvPr/>
        </p:nvSpPr>
        <p:spPr>
          <a:xfrm>
            <a:off x="5324400" y="2509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2" name="CustomShape 42"/>
          <p:cNvSpPr/>
          <p:nvPr/>
        </p:nvSpPr>
        <p:spPr>
          <a:xfrm>
            <a:off x="5283000" y="2588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3" name="CustomShape 43"/>
          <p:cNvSpPr/>
          <p:nvPr/>
        </p:nvSpPr>
        <p:spPr>
          <a:xfrm>
            <a:off x="5144400" y="26694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4" name="CustomShape 44"/>
          <p:cNvSpPr/>
          <p:nvPr/>
        </p:nvSpPr>
        <p:spPr>
          <a:xfrm>
            <a:off x="5105160" y="2815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5" name="CustomShape 45"/>
          <p:cNvSpPr/>
          <p:nvPr/>
        </p:nvSpPr>
        <p:spPr>
          <a:xfrm>
            <a:off x="4925520" y="2775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6" name="CustomShape 46"/>
          <p:cNvSpPr/>
          <p:nvPr/>
        </p:nvSpPr>
        <p:spPr>
          <a:xfrm>
            <a:off x="4986720" y="2890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7" name="CustomShape 47"/>
          <p:cNvSpPr/>
          <p:nvPr/>
        </p:nvSpPr>
        <p:spPr>
          <a:xfrm>
            <a:off x="4925520" y="300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8" name="CustomShape 48"/>
          <p:cNvSpPr/>
          <p:nvPr/>
        </p:nvSpPr>
        <p:spPr>
          <a:xfrm>
            <a:off x="4768200" y="30574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19" name="CustomShape 49"/>
          <p:cNvSpPr/>
          <p:nvPr/>
        </p:nvSpPr>
        <p:spPr>
          <a:xfrm>
            <a:off x="4538520" y="292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0" name="CustomShape 50"/>
          <p:cNvSpPr/>
          <p:nvPr/>
        </p:nvSpPr>
        <p:spPr>
          <a:xfrm>
            <a:off x="4617000" y="3027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1" name="CustomShape 51"/>
          <p:cNvSpPr/>
          <p:nvPr/>
        </p:nvSpPr>
        <p:spPr>
          <a:xfrm>
            <a:off x="4170600" y="27338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2" name="CustomShape 52"/>
          <p:cNvSpPr/>
          <p:nvPr/>
        </p:nvSpPr>
        <p:spPr>
          <a:xfrm>
            <a:off x="4420440" y="2862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3" name="CustomShape 53"/>
          <p:cNvSpPr/>
          <p:nvPr/>
        </p:nvSpPr>
        <p:spPr>
          <a:xfrm>
            <a:off x="4349160" y="293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4" name="CustomShape 54"/>
          <p:cNvSpPr/>
          <p:nvPr/>
        </p:nvSpPr>
        <p:spPr>
          <a:xfrm>
            <a:off x="4416120" y="3018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5" name="CustomShape 55"/>
          <p:cNvSpPr/>
          <p:nvPr/>
        </p:nvSpPr>
        <p:spPr>
          <a:xfrm>
            <a:off x="5235840" y="2741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26" name="TextShape 56"/>
          <p:cNvSpPr txBox="1"/>
          <p:nvPr/>
        </p:nvSpPr>
        <p:spPr>
          <a:xfrm>
            <a:off x="4226040" y="349920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327" name="TextShape 57"/>
          <p:cNvSpPr txBox="1"/>
          <p:nvPr/>
        </p:nvSpPr>
        <p:spPr>
          <a:xfrm>
            <a:off x="3051720" y="229788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cxnSp>
        <p:nvCxnSpPr>
          <p:cNvPr id="2328" name="Line 58"/>
          <p:cNvCxnSpPr/>
          <p:nvPr/>
        </p:nvCxnSpPr>
        <p:spPr>
          <a:xfrm flipV="1">
            <a:off x="514080" y="1407960"/>
            <a:ext cx="10440" cy="2164680"/>
          </a:xfrm>
          <a:prstGeom prst="straightConnector1">
            <a:avLst/>
          </a:prstGeom>
          <a:ln w="25560">
            <a:solidFill>
              <a:srgbClr val="000000"/>
            </a:solidFill>
            <a:round/>
            <a:tailEnd len="med" type="triangle" w="med"/>
          </a:ln>
        </p:spPr>
      </p:cxnSp>
      <p:cxnSp>
        <p:nvCxnSpPr>
          <p:cNvPr id="2329" name="Line 59"/>
          <p:cNvCxnSpPr/>
          <p:nvPr/>
        </p:nvCxnSpPr>
        <p:spPr>
          <a:xfrm flipV="1">
            <a:off x="514080" y="3572280"/>
            <a:ext cx="2174400" cy="10440"/>
          </a:xfrm>
          <a:prstGeom prst="straightConnector1">
            <a:avLst/>
          </a:prstGeom>
          <a:ln w="25560">
            <a:solidFill>
              <a:srgbClr val="000000"/>
            </a:solidFill>
            <a:round/>
            <a:tailEnd len="med" type="triangle" w="med"/>
          </a:ln>
        </p:spPr>
      </p:cxnSp>
      <p:sp>
        <p:nvSpPr>
          <p:cNvPr id="2330" name="CustomShape 60"/>
          <p:cNvSpPr/>
          <p:nvPr/>
        </p:nvSpPr>
        <p:spPr>
          <a:xfrm>
            <a:off x="518760" y="197676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331" name="CustomShape 61"/>
          <p:cNvSpPr/>
          <p:nvPr/>
        </p:nvSpPr>
        <p:spPr>
          <a:xfrm>
            <a:off x="674640" y="1858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2" name="CustomShape 62"/>
          <p:cNvSpPr/>
          <p:nvPr/>
        </p:nvSpPr>
        <p:spPr>
          <a:xfrm>
            <a:off x="529920" y="1897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3" name="CustomShape 63"/>
          <p:cNvSpPr/>
          <p:nvPr/>
        </p:nvSpPr>
        <p:spPr>
          <a:xfrm>
            <a:off x="641160" y="1987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4" name="CustomShape 64"/>
          <p:cNvSpPr/>
          <p:nvPr/>
        </p:nvSpPr>
        <p:spPr>
          <a:xfrm>
            <a:off x="769320" y="20494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5" name="CustomShape 65"/>
          <p:cNvSpPr/>
          <p:nvPr/>
        </p:nvSpPr>
        <p:spPr>
          <a:xfrm>
            <a:off x="1359360" y="25794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6" name="CustomShape 66"/>
          <p:cNvSpPr/>
          <p:nvPr/>
        </p:nvSpPr>
        <p:spPr>
          <a:xfrm>
            <a:off x="2554920" y="2512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7" name="CustomShape 67"/>
          <p:cNvSpPr/>
          <p:nvPr/>
        </p:nvSpPr>
        <p:spPr>
          <a:xfrm>
            <a:off x="2513520" y="25905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8" name="CustomShape 68"/>
          <p:cNvSpPr/>
          <p:nvPr/>
        </p:nvSpPr>
        <p:spPr>
          <a:xfrm>
            <a:off x="2374920" y="26715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39" name="CustomShape 69"/>
          <p:cNvSpPr/>
          <p:nvPr/>
        </p:nvSpPr>
        <p:spPr>
          <a:xfrm>
            <a:off x="2335320" y="28170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0" name="CustomShape 70"/>
          <p:cNvSpPr/>
          <p:nvPr/>
        </p:nvSpPr>
        <p:spPr>
          <a:xfrm>
            <a:off x="2155680" y="2777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1" name="CustomShape 71"/>
          <p:cNvSpPr/>
          <p:nvPr/>
        </p:nvSpPr>
        <p:spPr>
          <a:xfrm>
            <a:off x="2217240" y="2892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2" name="CustomShape 72"/>
          <p:cNvSpPr/>
          <p:nvPr/>
        </p:nvSpPr>
        <p:spPr>
          <a:xfrm>
            <a:off x="2155680" y="3011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3" name="CustomShape 73"/>
          <p:cNvSpPr/>
          <p:nvPr/>
        </p:nvSpPr>
        <p:spPr>
          <a:xfrm>
            <a:off x="1998720" y="3059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4" name="CustomShape 74"/>
          <p:cNvSpPr/>
          <p:nvPr/>
        </p:nvSpPr>
        <p:spPr>
          <a:xfrm>
            <a:off x="1768680" y="2928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5" name="CustomShape 75"/>
          <p:cNvSpPr/>
          <p:nvPr/>
        </p:nvSpPr>
        <p:spPr>
          <a:xfrm>
            <a:off x="1847160" y="3029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6" name="CustomShape 76"/>
          <p:cNvSpPr/>
          <p:nvPr/>
        </p:nvSpPr>
        <p:spPr>
          <a:xfrm>
            <a:off x="1400760" y="27356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7" name="CustomShape 77"/>
          <p:cNvSpPr/>
          <p:nvPr/>
        </p:nvSpPr>
        <p:spPr>
          <a:xfrm>
            <a:off x="1650960" y="2864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8" name="CustomShape 78"/>
          <p:cNvSpPr/>
          <p:nvPr/>
        </p:nvSpPr>
        <p:spPr>
          <a:xfrm>
            <a:off x="1579680" y="29325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49" name="CustomShape 79"/>
          <p:cNvSpPr/>
          <p:nvPr/>
        </p:nvSpPr>
        <p:spPr>
          <a:xfrm>
            <a:off x="1646640" y="3020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50" name="CustomShape 80"/>
          <p:cNvSpPr/>
          <p:nvPr/>
        </p:nvSpPr>
        <p:spPr>
          <a:xfrm>
            <a:off x="2466000" y="27428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351" name="TextShape 81"/>
          <p:cNvSpPr txBox="1"/>
          <p:nvPr/>
        </p:nvSpPr>
        <p:spPr>
          <a:xfrm>
            <a:off x="1456200" y="350100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352" name="TextShape 82"/>
          <p:cNvSpPr txBox="1"/>
          <p:nvPr/>
        </p:nvSpPr>
        <p:spPr>
          <a:xfrm>
            <a:off x="282240" y="229968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2353" name="TextShape 83"/>
          <p:cNvSpPr txBox="1"/>
          <p:nvPr/>
        </p:nvSpPr>
        <p:spPr>
          <a:xfrm>
            <a:off x="6077160" y="1011240"/>
            <a:ext cx="2115000" cy="3621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Poly=9,==0.1</a:t>
            </a:r>
            <a:endParaRPr b="0" lang="en-US" sz="1600" spc="-1" strike="noStrike">
              <a:latin typeface="Arial"/>
            </a:endParaRPr>
          </a:p>
        </p:txBody>
      </p:sp>
      <p:sp>
        <p:nvSpPr>
          <p:cNvPr id="2354" name="TextShape 84"/>
          <p:cNvSpPr txBox="1"/>
          <p:nvPr/>
        </p:nvSpPr>
        <p:spPr>
          <a:xfrm>
            <a:off x="3286080" y="1006200"/>
            <a:ext cx="2203560" cy="37188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Poly=9, ==1e-5</a:t>
            </a:r>
            <a:endParaRPr b="0" lang="en-US" sz="1600" spc="-1" strike="noStrike">
              <a:latin typeface="Arial"/>
            </a:endParaRPr>
          </a:p>
        </p:txBody>
      </p:sp>
      <p:sp>
        <p:nvSpPr>
          <p:cNvPr id="2355" name="TextShape 85"/>
          <p:cNvSpPr txBox="1"/>
          <p:nvPr/>
        </p:nvSpPr>
        <p:spPr>
          <a:xfrm>
            <a:off x="485280" y="1013040"/>
            <a:ext cx="2309760" cy="3621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Poly=9, </a:t>
            </a:r>
            <a:r>
              <a:rPr b="0" lang="en-US" sz="1600" spc="-1" strike="noStrike">
                <a:solidFill>
                  <a:srgbClr val="000000"/>
                </a:solidFill>
                <a:latin typeface="Avenir Book"/>
                <a:ea typeface="Avenir Book"/>
              </a:rPr>
              <a:t>==0.0</a:t>
            </a:r>
            <a:endParaRPr b="0" lang="en-US" sz="1600" spc="-1" strike="noStrike">
              <a:latin typeface="Arial"/>
            </a:endParaRPr>
          </a:p>
        </p:txBody>
      </p:sp>
      <p:sp>
        <p:nvSpPr>
          <p:cNvPr id="2356" name="CustomShape 86"/>
          <p:cNvSpPr/>
          <p:nvPr/>
        </p:nvSpPr>
        <p:spPr>
          <a:xfrm>
            <a:off x="6075360" y="2230920"/>
            <a:ext cx="2101320" cy="827280"/>
          </a:xfrm>
          <a:custGeom>
            <a:avLst/>
            <a:gdLst/>
            <a:ahLst/>
            <a:rect l="l" t="t" r="r" b="b"/>
            <a:pathLst>
              <a:path w="2101361" h="842597">
                <a:moveTo>
                  <a:pt x="0" y="834"/>
                </a:moveTo>
                <a:cubicBezTo>
                  <a:pt x="229332" y="-15286"/>
                  <a:pt x="792772" y="205987"/>
                  <a:pt x="1142999" y="343733"/>
                </a:cubicBezTo>
                <a:cubicBezTo>
                  <a:pt x="1493226" y="481479"/>
                  <a:pt x="1941634" y="746715"/>
                  <a:pt x="2101361" y="827311"/>
                </a:cubicBezTo>
                <a:lnTo>
                  <a:pt x="2101361" y="827311"/>
                </a:lnTo>
              </a:path>
            </a:pathLst>
          </a:custGeom>
          <a:noFill/>
          <a:ln w="25560">
            <a:solidFill>
              <a:srgbClr val="0070c0"/>
            </a:solidFill>
            <a:round/>
          </a:ln>
        </p:spPr>
        <p:style>
          <a:lnRef idx="0"/>
          <a:fillRef idx="0"/>
          <a:effectRef idx="0"/>
          <a:fontRef idx="minor"/>
        </p:style>
      </p:sp>
      <p:sp>
        <p:nvSpPr>
          <p:cNvPr id="2357" name="TextShape 87"/>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Elastic Net Regularization</a:t>
            </a:r>
            <a:endParaRPr b="0" lang="en-US" sz="3000" spc="-1" strike="noStrike">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58"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Hyperparameters and Their Optimization</a:t>
            </a:r>
            <a:endParaRPr b="0" lang="en-US" sz="3000" spc="-1" strike="noStrike">
              <a:latin typeface="Arial"/>
            </a:endParaRPr>
          </a:p>
        </p:txBody>
      </p:sp>
      <p:sp>
        <p:nvSpPr>
          <p:cNvPr id="2359" name="TextShape 2"/>
          <p:cNvSpPr txBox="1"/>
          <p:nvPr/>
        </p:nvSpPr>
        <p:spPr>
          <a:xfrm>
            <a:off x="532440" y="1193040"/>
            <a:ext cx="4515480" cy="35064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Regularization coefficients ( and ) are empirically determined </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Want value that generalizes—do not use test data for tuning</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Create additional split of data to tune hyperparameters—validation set</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Cross validation can also be used on training data</a:t>
            </a:r>
            <a:endParaRPr b="0" lang="en-US" sz="2000" spc="-1" strike="noStrike">
              <a:latin typeface="Arial"/>
            </a:endParaRPr>
          </a:p>
        </p:txBody>
      </p:sp>
      <p:grpSp>
        <p:nvGrpSpPr>
          <p:cNvPr id="2360" name="Group 3"/>
          <p:cNvGrpSpPr/>
          <p:nvPr/>
        </p:nvGrpSpPr>
        <p:grpSpPr>
          <a:xfrm>
            <a:off x="5415840" y="1688400"/>
            <a:ext cx="3342960" cy="1959840"/>
            <a:chOff x="5415840" y="1688400"/>
            <a:chExt cx="3342960" cy="1959840"/>
          </a:xfrm>
        </p:grpSpPr>
        <p:pic>
          <p:nvPicPr>
            <p:cNvPr id="2361" name="Picture 7" descr=""/>
            <p:cNvPicPr/>
            <p:nvPr/>
          </p:nvPicPr>
          <p:blipFill>
            <a:blip r:embed="rId1"/>
            <a:srcRect l="0" t="5954" r="0" b="0"/>
            <a:stretch/>
          </p:blipFill>
          <p:spPr>
            <a:xfrm>
              <a:off x="5415840" y="1688400"/>
              <a:ext cx="3342960" cy="1959840"/>
            </a:xfrm>
            <a:prstGeom prst="rect">
              <a:avLst/>
            </a:prstGeom>
            <a:ln w="25560">
              <a:noFill/>
            </a:ln>
          </p:spPr>
        </p:pic>
        <p:sp>
          <p:nvSpPr>
            <p:cNvPr id="2362" name="CustomShape 4"/>
            <p:cNvSpPr/>
            <p:nvPr/>
          </p:nvSpPr>
          <p:spPr>
            <a:xfrm>
              <a:off x="5424840" y="3084120"/>
              <a:ext cx="3309840" cy="564120"/>
            </a:xfrm>
            <a:custGeom>
              <a:avLst/>
              <a:gdLst/>
              <a:ahLst/>
              <a:rect l="l" t="t" r="r" b="b"/>
              <a:pathLst>
                <a:path w="21600" h="21600">
                  <a:moveTo>
                    <a:pt x="0" y="0"/>
                  </a:moveTo>
                  <a:lnTo>
                    <a:pt x="21600" y="0"/>
                  </a:lnTo>
                  <a:lnTo>
                    <a:pt x="21600" y="21600"/>
                  </a:lnTo>
                  <a:lnTo>
                    <a:pt x="0" y="21600"/>
                  </a:lnTo>
                  <a:close/>
                </a:path>
              </a:pathLst>
            </a:custGeom>
            <a:solidFill>
              <a:srgbClr val="c00000">
                <a:alpha val="10000"/>
              </a:srgbClr>
            </a:solidFill>
            <a:ln w="25560">
              <a:solidFill>
                <a:srgbClr val="c00000"/>
              </a:solidFill>
              <a:round/>
            </a:ln>
          </p:spPr>
          <p:style>
            <a:lnRef idx="0"/>
            <a:fillRef idx="0"/>
            <a:effectRef idx="0"/>
            <a:fontRef idx="minor"/>
          </p:style>
        </p:sp>
        <p:sp>
          <p:nvSpPr>
            <p:cNvPr id="2363" name="CustomShape 5"/>
            <p:cNvSpPr/>
            <p:nvPr/>
          </p:nvSpPr>
          <p:spPr>
            <a:xfrm>
              <a:off x="5425200" y="1688400"/>
              <a:ext cx="3309840" cy="1395720"/>
            </a:xfrm>
            <a:custGeom>
              <a:avLst/>
              <a:gdLst/>
              <a:ahLst/>
              <a:rect l="l" t="t" r="r" b="b"/>
              <a:pathLst>
                <a:path w="21600" h="21600">
                  <a:moveTo>
                    <a:pt x="0" y="0"/>
                  </a:moveTo>
                  <a:lnTo>
                    <a:pt x="21600" y="0"/>
                  </a:lnTo>
                  <a:lnTo>
                    <a:pt x="21600" y="21600"/>
                  </a:lnTo>
                  <a:lnTo>
                    <a:pt x="0" y="21600"/>
                  </a:lnTo>
                  <a:close/>
                </a:path>
              </a:pathLst>
            </a:custGeom>
            <a:solidFill>
              <a:srgbClr val="0070c0">
                <a:alpha val="10000"/>
              </a:srgbClr>
            </a:solidFill>
            <a:ln w="25560">
              <a:solidFill>
                <a:srgbClr val="0070c0"/>
              </a:solidFill>
              <a:round/>
            </a:ln>
          </p:spPr>
          <p:style>
            <a:lnRef idx="0"/>
            <a:fillRef idx="0"/>
            <a:effectRef idx="0"/>
            <a:fontRef idx="minor"/>
          </p:style>
        </p:sp>
        <p:grpSp>
          <p:nvGrpSpPr>
            <p:cNvPr id="2364" name="Group 6"/>
            <p:cNvGrpSpPr/>
            <p:nvPr/>
          </p:nvGrpSpPr>
          <p:grpSpPr>
            <a:xfrm>
              <a:off x="6322680" y="2205360"/>
              <a:ext cx="1515960" cy="361800"/>
              <a:chOff x="6322680" y="2205360"/>
              <a:chExt cx="1515960" cy="361800"/>
            </a:xfrm>
          </p:grpSpPr>
          <p:sp>
            <p:nvSpPr>
              <p:cNvPr id="2365" name="CustomShape 7"/>
              <p:cNvSpPr/>
              <p:nvPr/>
            </p:nvSpPr>
            <p:spPr>
              <a:xfrm>
                <a:off x="6322680" y="2205360"/>
                <a:ext cx="151596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66" name="CustomShape 8"/>
              <p:cNvSpPr/>
              <p:nvPr/>
            </p:nvSpPr>
            <p:spPr>
              <a:xfrm>
                <a:off x="6322680" y="2205360"/>
                <a:ext cx="1515960" cy="361800"/>
              </a:xfrm>
              <a:custGeom>
                <a:avLst/>
                <a:gdLst/>
                <a:ahLst/>
                <a:rect l="l" t="t" r="r" b="b"/>
                <a:pathLst>
                  <a:path w="21600" h="21600">
                    <a:moveTo>
                      <a:pt x="0" y="0"/>
                    </a:moveTo>
                    <a:lnTo>
                      <a:pt x="21600" y="0"/>
                    </a:lnTo>
                    <a:lnTo>
                      <a:pt x="21600" y="21600"/>
                    </a:lnTo>
                    <a:lnTo>
                      <a:pt x="0" y="21600"/>
                    </a:lnTo>
                    <a:close/>
                  </a:path>
                </a:pathLst>
              </a:custGeom>
              <a:solidFill>
                <a:srgbClr val="0070c0">
                  <a:alpha val="50000"/>
                </a:srgbClr>
              </a:solidFill>
              <a:ln w="28440">
                <a:solidFill>
                  <a:srgbClr val="0070c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Training Data</a:t>
                </a:r>
                <a:endParaRPr b="0" lang="en-US" sz="1600" spc="-1" strike="noStrike">
                  <a:latin typeface="Arial"/>
                </a:endParaRPr>
              </a:p>
            </p:txBody>
          </p:sp>
        </p:grpSp>
        <p:sp>
          <p:nvSpPr>
            <p:cNvPr id="2367" name="CustomShape 9"/>
            <p:cNvSpPr/>
            <p:nvPr/>
          </p:nvSpPr>
          <p:spPr>
            <a:xfrm>
              <a:off x="6322680" y="3174840"/>
              <a:ext cx="151596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68" name="CustomShape 10"/>
            <p:cNvSpPr/>
            <p:nvPr/>
          </p:nvSpPr>
          <p:spPr>
            <a:xfrm>
              <a:off x="6322680" y="3174840"/>
              <a:ext cx="1515960" cy="361800"/>
            </a:xfrm>
            <a:custGeom>
              <a:avLst/>
              <a:gdLst/>
              <a:ahLst/>
              <a:rect l="l" t="t" r="r" b="b"/>
              <a:pathLst>
                <a:path w="21600" h="21600">
                  <a:moveTo>
                    <a:pt x="0" y="0"/>
                  </a:moveTo>
                  <a:lnTo>
                    <a:pt x="21600" y="0"/>
                  </a:lnTo>
                  <a:lnTo>
                    <a:pt x="21600" y="21600"/>
                  </a:lnTo>
                  <a:lnTo>
                    <a:pt x="0" y="21600"/>
                  </a:lnTo>
                  <a:close/>
                </a:path>
              </a:pathLst>
            </a:custGeom>
            <a:solidFill>
              <a:srgbClr val="c00000">
                <a:alpha val="50000"/>
              </a:srgbClr>
            </a:solidFill>
            <a:ln w="28440">
              <a:solidFill>
                <a:srgbClr val="c0000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Test Data</a:t>
              </a:r>
              <a:endParaRPr b="0" lang="en-US" sz="1600" spc="-1" strike="noStrike">
                <a:latin typeface="Arial"/>
              </a:endParaRPr>
            </a:p>
          </p:txBody>
        </p:sp>
      </p:grpSp>
      <p:sp>
        <p:nvSpPr>
          <p:cNvPr id="2369" name="TextShape 11"/>
          <p:cNvSpPr txBox="1"/>
          <p:nvPr/>
        </p:nvSpPr>
        <p:spPr>
          <a:xfrm>
            <a:off x="5424840" y="1058040"/>
            <a:ext cx="3309840" cy="610200"/>
          </a:xfrm>
          <a:prstGeom prst="rect">
            <a:avLst/>
          </a:prstGeom>
          <a:noFill/>
          <a:ln>
            <a:noFill/>
          </a:ln>
        </p:spPr>
        <p:txBody>
          <a:bodyPr lIns="0" rIns="0" tIns="0" bIns="0" anchorCtr="1"/>
          <a:p>
            <a:pPr marL="9360" algn="ctr">
              <a:lnSpc>
                <a:spcPct val="100000"/>
              </a:lnSpc>
              <a:spcBef>
                <a:spcPts val="1199"/>
              </a:spcBef>
            </a:pPr>
            <a:r>
              <a:rPr b="1" lang="en-US" sz="2000" spc="-26" strike="noStrike">
                <a:solidFill>
                  <a:srgbClr val="000000"/>
                </a:solidFill>
                <a:latin typeface="Avenir Book"/>
                <a:ea typeface="Avenir Book"/>
              </a:rPr>
              <a:t>Use Test Data to Tune ?</a:t>
            </a:r>
            <a:endParaRPr b="0" lang="en-US" sz="2000" spc="-1" strike="noStrike">
              <a:latin typeface="Arial"/>
            </a:endParaRPr>
          </a:p>
        </p:txBody>
      </p:sp>
      <p:sp>
        <p:nvSpPr>
          <p:cNvPr id="2370" name="CustomShape 12"/>
          <p:cNvSpPr/>
          <p:nvPr/>
        </p:nvSpPr>
        <p:spPr>
          <a:xfrm>
            <a:off x="398520" y="1878480"/>
            <a:ext cx="4646880" cy="25023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1"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Hyperparameters and Their Optimization</a:t>
            </a:r>
            <a:endParaRPr b="0" lang="en-US" sz="3000" spc="-1" strike="noStrike">
              <a:latin typeface="Arial"/>
            </a:endParaRPr>
          </a:p>
        </p:txBody>
      </p:sp>
      <p:sp>
        <p:nvSpPr>
          <p:cNvPr id="2372" name="TextShape 2"/>
          <p:cNvSpPr txBox="1"/>
          <p:nvPr/>
        </p:nvSpPr>
        <p:spPr>
          <a:xfrm>
            <a:off x="532440" y="1193040"/>
            <a:ext cx="4515480" cy="35064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Regularization coefficients ( and ) are empirically determined </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Want value that generalizes—do not use test data for tuning</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Create additional split of data to tune hyperparameters—validation set</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Cross validation can also be used on training data</a:t>
            </a:r>
            <a:endParaRPr b="0" lang="en-US" sz="2000" spc="-1" strike="noStrike">
              <a:latin typeface="Arial"/>
            </a:endParaRPr>
          </a:p>
        </p:txBody>
      </p:sp>
      <p:grpSp>
        <p:nvGrpSpPr>
          <p:cNvPr id="2373" name="Group 3"/>
          <p:cNvGrpSpPr/>
          <p:nvPr/>
        </p:nvGrpSpPr>
        <p:grpSpPr>
          <a:xfrm>
            <a:off x="5415840" y="1688400"/>
            <a:ext cx="3342960" cy="1959840"/>
            <a:chOff x="5415840" y="1688400"/>
            <a:chExt cx="3342960" cy="1959840"/>
          </a:xfrm>
        </p:grpSpPr>
        <p:pic>
          <p:nvPicPr>
            <p:cNvPr id="2374" name="Picture 7" descr=""/>
            <p:cNvPicPr/>
            <p:nvPr/>
          </p:nvPicPr>
          <p:blipFill>
            <a:blip r:embed="rId1"/>
            <a:srcRect l="0" t="5954" r="0" b="0"/>
            <a:stretch/>
          </p:blipFill>
          <p:spPr>
            <a:xfrm>
              <a:off x="5415840" y="1688400"/>
              <a:ext cx="3342960" cy="1959840"/>
            </a:xfrm>
            <a:prstGeom prst="rect">
              <a:avLst/>
            </a:prstGeom>
            <a:ln w="25560">
              <a:noFill/>
            </a:ln>
          </p:spPr>
        </p:pic>
        <p:sp>
          <p:nvSpPr>
            <p:cNvPr id="2375" name="CustomShape 4"/>
            <p:cNvSpPr/>
            <p:nvPr/>
          </p:nvSpPr>
          <p:spPr>
            <a:xfrm>
              <a:off x="5424840" y="3084120"/>
              <a:ext cx="3309840" cy="564120"/>
            </a:xfrm>
            <a:custGeom>
              <a:avLst/>
              <a:gdLst/>
              <a:ahLst/>
              <a:rect l="l" t="t" r="r" b="b"/>
              <a:pathLst>
                <a:path w="21600" h="21600">
                  <a:moveTo>
                    <a:pt x="0" y="0"/>
                  </a:moveTo>
                  <a:lnTo>
                    <a:pt x="21600" y="0"/>
                  </a:lnTo>
                  <a:lnTo>
                    <a:pt x="21600" y="21600"/>
                  </a:lnTo>
                  <a:lnTo>
                    <a:pt x="0" y="21600"/>
                  </a:lnTo>
                  <a:close/>
                </a:path>
              </a:pathLst>
            </a:custGeom>
            <a:solidFill>
              <a:srgbClr val="c00000">
                <a:alpha val="10000"/>
              </a:srgbClr>
            </a:solidFill>
            <a:ln w="25560">
              <a:solidFill>
                <a:srgbClr val="c00000"/>
              </a:solidFill>
              <a:round/>
            </a:ln>
          </p:spPr>
          <p:style>
            <a:lnRef idx="0"/>
            <a:fillRef idx="0"/>
            <a:effectRef idx="0"/>
            <a:fontRef idx="minor"/>
          </p:style>
        </p:sp>
        <p:sp>
          <p:nvSpPr>
            <p:cNvPr id="2376" name="CustomShape 5"/>
            <p:cNvSpPr/>
            <p:nvPr/>
          </p:nvSpPr>
          <p:spPr>
            <a:xfrm>
              <a:off x="5425200" y="1688400"/>
              <a:ext cx="3309840" cy="1395720"/>
            </a:xfrm>
            <a:custGeom>
              <a:avLst/>
              <a:gdLst/>
              <a:ahLst/>
              <a:rect l="l" t="t" r="r" b="b"/>
              <a:pathLst>
                <a:path w="21600" h="21600">
                  <a:moveTo>
                    <a:pt x="0" y="0"/>
                  </a:moveTo>
                  <a:lnTo>
                    <a:pt x="21600" y="0"/>
                  </a:lnTo>
                  <a:lnTo>
                    <a:pt x="21600" y="21600"/>
                  </a:lnTo>
                  <a:lnTo>
                    <a:pt x="0" y="21600"/>
                  </a:lnTo>
                  <a:close/>
                </a:path>
              </a:pathLst>
            </a:custGeom>
            <a:solidFill>
              <a:srgbClr val="0070c0">
                <a:alpha val="10000"/>
              </a:srgbClr>
            </a:solidFill>
            <a:ln w="25560">
              <a:solidFill>
                <a:srgbClr val="0070c0"/>
              </a:solidFill>
              <a:round/>
            </a:ln>
          </p:spPr>
          <p:style>
            <a:lnRef idx="0"/>
            <a:fillRef idx="0"/>
            <a:effectRef idx="0"/>
            <a:fontRef idx="minor"/>
          </p:style>
        </p:sp>
        <p:grpSp>
          <p:nvGrpSpPr>
            <p:cNvPr id="2377" name="Group 6"/>
            <p:cNvGrpSpPr/>
            <p:nvPr/>
          </p:nvGrpSpPr>
          <p:grpSpPr>
            <a:xfrm>
              <a:off x="6322680" y="2205360"/>
              <a:ext cx="1515960" cy="361800"/>
              <a:chOff x="6322680" y="2205360"/>
              <a:chExt cx="1515960" cy="361800"/>
            </a:xfrm>
          </p:grpSpPr>
          <p:sp>
            <p:nvSpPr>
              <p:cNvPr id="2378" name="CustomShape 7"/>
              <p:cNvSpPr/>
              <p:nvPr/>
            </p:nvSpPr>
            <p:spPr>
              <a:xfrm>
                <a:off x="6322680" y="2205360"/>
                <a:ext cx="151596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79" name="CustomShape 8"/>
              <p:cNvSpPr/>
              <p:nvPr/>
            </p:nvSpPr>
            <p:spPr>
              <a:xfrm>
                <a:off x="6322680" y="2205360"/>
                <a:ext cx="1515960" cy="361800"/>
              </a:xfrm>
              <a:custGeom>
                <a:avLst/>
                <a:gdLst/>
                <a:ahLst/>
                <a:rect l="l" t="t" r="r" b="b"/>
                <a:pathLst>
                  <a:path w="21600" h="21600">
                    <a:moveTo>
                      <a:pt x="0" y="0"/>
                    </a:moveTo>
                    <a:lnTo>
                      <a:pt x="21600" y="0"/>
                    </a:lnTo>
                    <a:lnTo>
                      <a:pt x="21600" y="21600"/>
                    </a:lnTo>
                    <a:lnTo>
                      <a:pt x="0" y="21600"/>
                    </a:lnTo>
                    <a:close/>
                  </a:path>
                </a:pathLst>
              </a:custGeom>
              <a:solidFill>
                <a:srgbClr val="0070c0">
                  <a:alpha val="50000"/>
                </a:srgbClr>
              </a:solidFill>
              <a:ln w="28440">
                <a:solidFill>
                  <a:srgbClr val="0070c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Training Data</a:t>
                </a:r>
                <a:endParaRPr b="0" lang="en-US" sz="1600" spc="-1" strike="noStrike">
                  <a:latin typeface="Arial"/>
                </a:endParaRPr>
              </a:p>
            </p:txBody>
          </p:sp>
        </p:grpSp>
        <p:sp>
          <p:nvSpPr>
            <p:cNvPr id="2380" name="CustomShape 9"/>
            <p:cNvSpPr/>
            <p:nvPr/>
          </p:nvSpPr>
          <p:spPr>
            <a:xfrm>
              <a:off x="6322680" y="3174840"/>
              <a:ext cx="151596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81" name="CustomShape 10"/>
            <p:cNvSpPr/>
            <p:nvPr/>
          </p:nvSpPr>
          <p:spPr>
            <a:xfrm>
              <a:off x="6322680" y="3174840"/>
              <a:ext cx="1515960" cy="361800"/>
            </a:xfrm>
            <a:custGeom>
              <a:avLst/>
              <a:gdLst/>
              <a:ahLst/>
              <a:rect l="l" t="t" r="r" b="b"/>
              <a:pathLst>
                <a:path w="21600" h="21600">
                  <a:moveTo>
                    <a:pt x="0" y="0"/>
                  </a:moveTo>
                  <a:lnTo>
                    <a:pt x="21600" y="0"/>
                  </a:lnTo>
                  <a:lnTo>
                    <a:pt x="21600" y="21600"/>
                  </a:lnTo>
                  <a:lnTo>
                    <a:pt x="0" y="21600"/>
                  </a:lnTo>
                  <a:close/>
                </a:path>
              </a:pathLst>
            </a:custGeom>
            <a:solidFill>
              <a:srgbClr val="c00000">
                <a:alpha val="50000"/>
              </a:srgbClr>
            </a:solidFill>
            <a:ln w="28440">
              <a:solidFill>
                <a:srgbClr val="c0000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Test Data</a:t>
              </a:r>
              <a:endParaRPr b="0" lang="en-US" sz="1600" spc="-1" strike="noStrike">
                <a:latin typeface="Arial"/>
              </a:endParaRPr>
            </a:p>
          </p:txBody>
        </p:sp>
      </p:grpSp>
      <p:sp>
        <p:nvSpPr>
          <p:cNvPr id="2382" name="CustomShape 11"/>
          <p:cNvSpPr/>
          <p:nvPr/>
        </p:nvSpPr>
        <p:spPr>
          <a:xfrm rot="2700000">
            <a:off x="5540400" y="1216800"/>
            <a:ext cx="3093120" cy="3093120"/>
          </a:xfrm>
          <a:custGeom>
            <a:avLst/>
            <a:gdLst/>
            <a:ahLst/>
            <a:rect l="l" t="t" r="r" b="b"/>
            <a:pathLst>
              <a:path w="21600" h="21600">
                <a:moveTo>
                  <a:pt x="0" y="9392"/>
                </a:moveTo>
                <a:lnTo>
                  <a:pt x="9392" y="9392"/>
                </a:lnTo>
                <a:lnTo>
                  <a:pt x="9392" y="0"/>
                </a:lnTo>
                <a:lnTo>
                  <a:pt x="12208" y="0"/>
                </a:lnTo>
                <a:lnTo>
                  <a:pt x="12208" y="9392"/>
                </a:lnTo>
                <a:lnTo>
                  <a:pt x="21600" y="9392"/>
                </a:lnTo>
                <a:lnTo>
                  <a:pt x="21600" y="12208"/>
                </a:lnTo>
                <a:lnTo>
                  <a:pt x="12208" y="12208"/>
                </a:lnTo>
                <a:lnTo>
                  <a:pt x="12208" y="21600"/>
                </a:lnTo>
                <a:lnTo>
                  <a:pt x="9392" y="21600"/>
                </a:lnTo>
                <a:lnTo>
                  <a:pt x="9392" y="12208"/>
                </a:lnTo>
                <a:lnTo>
                  <a:pt x="0" y="12208"/>
                </a:lnTo>
                <a:close/>
              </a:path>
            </a:pathLst>
          </a:custGeom>
          <a:solidFill>
            <a:srgbClr val="ffc000"/>
          </a:solidFill>
          <a:ln w="25560">
            <a:solidFill>
              <a:srgbClr val="000000"/>
            </a:solidFill>
            <a:round/>
          </a:ln>
        </p:spPr>
        <p:style>
          <a:lnRef idx="0"/>
          <a:fillRef idx="0"/>
          <a:effectRef idx="0"/>
          <a:fontRef idx="minor"/>
        </p:style>
      </p:sp>
      <p:sp>
        <p:nvSpPr>
          <p:cNvPr id="2383" name="TextShape 12"/>
          <p:cNvSpPr txBox="1"/>
          <p:nvPr/>
        </p:nvSpPr>
        <p:spPr>
          <a:xfrm>
            <a:off x="6178680" y="2317680"/>
            <a:ext cx="2039760" cy="923400"/>
          </a:xfrm>
          <a:prstGeom prst="rect">
            <a:avLst/>
          </a:prstGeom>
          <a:solidFill>
            <a:srgbClr val="ffc000"/>
          </a:solidFill>
          <a:ln w="25560">
            <a:solidFill>
              <a:srgbClr val="000000"/>
            </a:solidFill>
            <a:round/>
          </a:ln>
        </p:spPr>
        <p:txBody>
          <a:bodyPr lIns="0" rIns="0" tIns="0" bIns="0" anchor="b" anchorCtr="1"/>
          <a:p>
            <a:pPr marL="9000" algn="ctr">
              <a:lnSpc>
                <a:spcPct val="100000"/>
              </a:lnSpc>
            </a:pPr>
            <a:r>
              <a:rPr b="1" lang="en-US" sz="6000" spc="-26" strike="noStrike">
                <a:solidFill>
                  <a:srgbClr val="000000"/>
                </a:solidFill>
                <a:latin typeface="Avenir Book"/>
                <a:ea typeface="Avenir Book"/>
              </a:rPr>
              <a:t>NO!</a:t>
            </a:r>
            <a:endParaRPr b="0" lang="en-US" sz="6000" spc="-1" strike="noStrike">
              <a:latin typeface="Arial"/>
            </a:endParaRPr>
          </a:p>
        </p:txBody>
      </p:sp>
      <p:sp>
        <p:nvSpPr>
          <p:cNvPr id="2384" name="TextShape 13"/>
          <p:cNvSpPr txBox="1"/>
          <p:nvPr/>
        </p:nvSpPr>
        <p:spPr>
          <a:xfrm>
            <a:off x="5424840" y="1274040"/>
            <a:ext cx="3309840" cy="610200"/>
          </a:xfrm>
          <a:prstGeom prst="rect">
            <a:avLst/>
          </a:prstGeom>
          <a:noFill/>
          <a:ln>
            <a:noFill/>
          </a:ln>
        </p:spPr>
        <p:txBody>
          <a:bodyPr lIns="0" rIns="0" tIns="0" bIns="0" anchorCtr="1"/>
          <a:p>
            <a:pPr marL="9360" algn="ctr">
              <a:lnSpc>
                <a:spcPct val="100000"/>
              </a:lnSpc>
              <a:spcBef>
                <a:spcPts val="1199"/>
              </a:spcBef>
            </a:pPr>
            <a:r>
              <a:rPr b="1" lang="en-US" sz="2000" spc="-26" strike="noStrike">
                <a:solidFill>
                  <a:srgbClr val="000000"/>
                </a:solidFill>
                <a:latin typeface="Avenir Book"/>
                <a:ea typeface="Avenir Book"/>
              </a:rPr>
              <a:t>Use Test Data to Tune ?</a:t>
            </a:r>
            <a:endParaRPr b="0" lang="en-US" sz="2000" spc="-1" strike="noStrike">
              <a:latin typeface="Arial"/>
            </a:endParaRPr>
          </a:p>
        </p:txBody>
      </p:sp>
      <p:sp>
        <p:nvSpPr>
          <p:cNvPr id="2385" name="CustomShape 14"/>
          <p:cNvSpPr/>
          <p:nvPr/>
        </p:nvSpPr>
        <p:spPr>
          <a:xfrm>
            <a:off x="398520" y="2655360"/>
            <a:ext cx="4646880" cy="172548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6"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Hyperparameters and Their Optimization</a:t>
            </a:r>
            <a:endParaRPr b="0" lang="en-US" sz="3000" spc="-1" strike="noStrike">
              <a:latin typeface="Arial"/>
            </a:endParaRPr>
          </a:p>
        </p:txBody>
      </p:sp>
      <p:sp>
        <p:nvSpPr>
          <p:cNvPr id="2387" name="TextShape 2"/>
          <p:cNvSpPr txBox="1"/>
          <p:nvPr/>
        </p:nvSpPr>
        <p:spPr>
          <a:xfrm>
            <a:off x="532440" y="1193040"/>
            <a:ext cx="4515480" cy="35064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Regularization coefficients ( and ) are empirically determined </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Want value that generalizes—do not use test data for tuning</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Create additional split of data to tune hyperparameters—validation set</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Cross validation can also be used on training data</a:t>
            </a:r>
            <a:endParaRPr b="0" lang="en-US" sz="2000" spc="-1" strike="noStrike">
              <a:latin typeface="Arial"/>
            </a:endParaRPr>
          </a:p>
        </p:txBody>
      </p:sp>
      <p:sp>
        <p:nvSpPr>
          <p:cNvPr id="2388" name="CustomShape 3"/>
          <p:cNvSpPr/>
          <p:nvPr/>
        </p:nvSpPr>
        <p:spPr>
          <a:xfrm>
            <a:off x="398520" y="3472920"/>
            <a:ext cx="4646880" cy="9075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pic>
        <p:nvPicPr>
          <p:cNvPr id="2389" name="Picture 20" descr=""/>
          <p:cNvPicPr/>
          <p:nvPr/>
        </p:nvPicPr>
        <p:blipFill>
          <a:blip r:embed="rId1"/>
          <a:srcRect l="0" t="5954" r="0" b="0"/>
          <a:stretch/>
        </p:blipFill>
        <p:spPr>
          <a:xfrm>
            <a:off x="5415840" y="1688400"/>
            <a:ext cx="3342960" cy="1959840"/>
          </a:xfrm>
          <a:prstGeom prst="rect">
            <a:avLst/>
          </a:prstGeom>
          <a:ln w="25560">
            <a:noFill/>
          </a:ln>
        </p:spPr>
      </p:pic>
      <p:sp>
        <p:nvSpPr>
          <p:cNvPr id="2390" name="CustomShape 4"/>
          <p:cNvSpPr/>
          <p:nvPr/>
        </p:nvSpPr>
        <p:spPr>
          <a:xfrm>
            <a:off x="5424840" y="3084120"/>
            <a:ext cx="3309840" cy="564120"/>
          </a:xfrm>
          <a:custGeom>
            <a:avLst/>
            <a:gdLst/>
            <a:ahLst/>
            <a:rect l="l" t="t" r="r" b="b"/>
            <a:pathLst>
              <a:path w="21600" h="21600">
                <a:moveTo>
                  <a:pt x="0" y="0"/>
                </a:moveTo>
                <a:lnTo>
                  <a:pt x="21600" y="0"/>
                </a:lnTo>
                <a:lnTo>
                  <a:pt x="21600" y="21600"/>
                </a:lnTo>
                <a:lnTo>
                  <a:pt x="0" y="21600"/>
                </a:lnTo>
                <a:close/>
              </a:path>
            </a:pathLst>
          </a:custGeom>
          <a:solidFill>
            <a:srgbClr val="c00000">
              <a:alpha val="10000"/>
            </a:srgbClr>
          </a:solidFill>
          <a:ln w="25560">
            <a:solidFill>
              <a:srgbClr val="c00000"/>
            </a:solidFill>
            <a:round/>
          </a:ln>
        </p:spPr>
        <p:style>
          <a:lnRef idx="0"/>
          <a:fillRef idx="0"/>
          <a:effectRef idx="0"/>
          <a:fontRef idx="minor"/>
        </p:style>
      </p:sp>
      <p:sp>
        <p:nvSpPr>
          <p:cNvPr id="2391" name="CustomShape 5"/>
          <p:cNvSpPr/>
          <p:nvPr/>
        </p:nvSpPr>
        <p:spPr>
          <a:xfrm>
            <a:off x="5425200" y="1688400"/>
            <a:ext cx="3309840" cy="869040"/>
          </a:xfrm>
          <a:custGeom>
            <a:avLst/>
            <a:gdLst/>
            <a:ahLst/>
            <a:rect l="l" t="t" r="r" b="b"/>
            <a:pathLst>
              <a:path w="21600" h="21600">
                <a:moveTo>
                  <a:pt x="0" y="0"/>
                </a:moveTo>
                <a:lnTo>
                  <a:pt x="21600" y="0"/>
                </a:lnTo>
                <a:lnTo>
                  <a:pt x="21600" y="21600"/>
                </a:lnTo>
                <a:lnTo>
                  <a:pt x="0" y="21600"/>
                </a:lnTo>
                <a:close/>
              </a:path>
            </a:pathLst>
          </a:custGeom>
          <a:solidFill>
            <a:srgbClr val="0070c0">
              <a:alpha val="10000"/>
            </a:srgbClr>
          </a:solidFill>
          <a:ln w="25560">
            <a:solidFill>
              <a:srgbClr val="0070c0"/>
            </a:solidFill>
            <a:round/>
          </a:ln>
        </p:spPr>
        <p:style>
          <a:lnRef idx="0"/>
          <a:fillRef idx="0"/>
          <a:effectRef idx="0"/>
          <a:fontRef idx="minor"/>
        </p:style>
      </p:sp>
      <p:grpSp>
        <p:nvGrpSpPr>
          <p:cNvPr id="2392" name="Group 6"/>
          <p:cNvGrpSpPr/>
          <p:nvPr/>
        </p:nvGrpSpPr>
        <p:grpSpPr>
          <a:xfrm>
            <a:off x="6322680" y="1962000"/>
            <a:ext cx="1611720" cy="361800"/>
            <a:chOff x="6322680" y="1962000"/>
            <a:chExt cx="1611720" cy="361800"/>
          </a:xfrm>
        </p:grpSpPr>
        <p:sp>
          <p:nvSpPr>
            <p:cNvPr id="2393" name="CustomShape 7"/>
            <p:cNvSpPr/>
            <p:nvPr/>
          </p:nvSpPr>
          <p:spPr>
            <a:xfrm>
              <a:off x="6322680" y="1962000"/>
              <a:ext cx="161172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94" name="CustomShape 8"/>
            <p:cNvSpPr/>
            <p:nvPr/>
          </p:nvSpPr>
          <p:spPr>
            <a:xfrm>
              <a:off x="6322680" y="1962000"/>
              <a:ext cx="1611720" cy="361800"/>
            </a:xfrm>
            <a:custGeom>
              <a:avLst/>
              <a:gdLst/>
              <a:ahLst/>
              <a:rect l="l" t="t" r="r" b="b"/>
              <a:pathLst>
                <a:path w="21600" h="21600">
                  <a:moveTo>
                    <a:pt x="0" y="0"/>
                  </a:moveTo>
                  <a:lnTo>
                    <a:pt x="21600" y="0"/>
                  </a:lnTo>
                  <a:lnTo>
                    <a:pt x="21600" y="21600"/>
                  </a:lnTo>
                  <a:lnTo>
                    <a:pt x="0" y="21600"/>
                  </a:lnTo>
                  <a:close/>
                </a:path>
              </a:pathLst>
            </a:custGeom>
            <a:solidFill>
              <a:srgbClr val="0070c0">
                <a:alpha val="50000"/>
              </a:srgbClr>
            </a:solidFill>
            <a:ln w="28440">
              <a:solidFill>
                <a:srgbClr val="0070c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Training Data</a:t>
              </a:r>
              <a:endParaRPr b="0" lang="en-US" sz="1600" spc="-1" strike="noStrike">
                <a:latin typeface="Arial"/>
              </a:endParaRPr>
            </a:p>
          </p:txBody>
        </p:sp>
      </p:grpSp>
      <p:sp>
        <p:nvSpPr>
          <p:cNvPr id="2395" name="CustomShape 9"/>
          <p:cNvSpPr/>
          <p:nvPr/>
        </p:nvSpPr>
        <p:spPr>
          <a:xfrm>
            <a:off x="6322680" y="3174840"/>
            <a:ext cx="161172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396" name="CustomShape 10"/>
          <p:cNvSpPr/>
          <p:nvPr/>
        </p:nvSpPr>
        <p:spPr>
          <a:xfrm>
            <a:off x="6322680" y="3174840"/>
            <a:ext cx="1611720" cy="361800"/>
          </a:xfrm>
          <a:custGeom>
            <a:avLst/>
            <a:gdLst/>
            <a:ahLst/>
            <a:rect l="l" t="t" r="r" b="b"/>
            <a:pathLst>
              <a:path w="21600" h="21600">
                <a:moveTo>
                  <a:pt x="0" y="0"/>
                </a:moveTo>
                <a:lnTo>
                  <a:pt x="21600" y="0"/>
                </a:lnTo>
                <a:lnTo>
                  <a:pt x="21600" y="21600"/>
                </a:lnTo>
                <a:lnTo>
                  <a:pt x="0" y="21600"/>
                </a:lnTo>
                <a:close/>
              </a:path>
            </a:pathLst>
          </a:custGeom>
          <a:solidFill>
            <a:srgbClr val="c00000">
              <a:alpha val="50000"/>
            </a:srgbClr>
          </a:solidFill>
          <a:ln w="28440">
            <a:solidFill>
              <a:srgbClr val="c00000"/>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Test Data</a:t>
            </a:r>
            <a:endParaRPr b="0" lang="en-US" sz="1600" spc="-1" strike="noStrike">
              <a:latin typeface="Arial"/>
            </a:endParaRPr>
          </a:p>
        </p:txBody>
      </p:sp>
      <p:sp>
        <p:nvSpPr>
          <p:cNvPr id="2397" name="TextShape 11"/>
          <p:cNvSpPr txBox="1"/>
          <p:nvPr/>
        </p:nvSpPr>
        <p:spPr>
          <a:xfrm>
            <a:off x="5374080" y="1289520"/>
            <a:ext cx="3411000" cy="610200"/>
          </a:xfrm>
          <a:prstGeom prst="rect">
            <a:avLst/>
          </a:prstGeom>
          <a:noFill/>
          <a:ln>
            <a:noFill/>
          </a:ln>
        </p:spPr>
        <p:txBody>
          <a:bodyPr lIns="0" rIns="0" tIns="0" bIns="0" anchorCtr="1"/>
          <a:p>
            <a:pPr marL="9360" algn="ctr">
              <a:lnSpc>
                <a:spcPct val="100000"/>
              </a:lnSpc>
              <a:spcBef>
                <a:spcPts val="1199"/>
              </a:spcBef>
            </a:pPr>
            <a:r>
              <a:rPr b="1" lang="en-US" sz="2000" spc="-26" strike="noStrike">
                <a:solidFill>
                  <a:srgbClr val="000000"/>
                </a:solidFill>
                <a:latin typeface="Avenir Book"/>
                <a:ea typeface="Avenir Book"/>
              </a:rPr>
              <a:t>Tune  with Cross Validation</a:t>
            </a:r>
            <a:endParaRPr b="0" lang="en-US" sz="2000" spc="-1" strike="noStrike">
              <a:latin typeface="Arial"/>
            </a:endParaRPr>
          </a:p>
        </p:txBody>
      </p:sp>
      <p:sp>
        <p:nvSpPr>
          <p:cNvPr id="2398" name="CustomShape 12"/>
          <p:cNvSpPr/>
          <p:nvPr/>
        </p:nvSpPr>
        <p:spPr>
          <a:xfrm>
            <a:off x="5424840" y="2557440"/>
            <a:ext cx="3309840" cy="531000"/>
          </a:xfrm>
          <a:custGeom>
            <a:avLst/>
            <a:gdLst/>
            <a:ahLst/>
            <a:rect l="l" t="t" r="r" b="b"/>
            <a:pathLst>
              <a:path w="21600" h="21600">
                <a:moveTo>
                  <a:pt x="0" y="0"/>
                </a:moveTo>
                <a:lnTo>
                  <a:pt x="21600" y="0"/>
                </a:lnTo>
                <a:lnTo>
                  <a:pt x="21600" y="21600"/>
                </a:lnTo>
                <a:lnTo>
                  <a:pt x="0" y="21600"/>
                </a:lnTo>
                <a:close/>
              </a:path>
            </a:pathLst>
          </a:custGeom>
          <a:solidFill>
            <a:srgbClr val="f8d44c">
              <a:alpha val="10000"/>
            </a:srgbClr>
          </a:solidFill>
          <a:ln w="25560">
            <a:solidFill>
              <a:srgbClr val="f8d44c"/>
            </a:solidFill>
            <a:round/>
          </a:ln>
        </p:spPr>
        <p:style>
          <a:lnRef idx="0"/>
          <a:fillRef idx="0"/>
          <a:effectRef idx="0"/>
          <a:fontRef idx="minor"/>
        </p:style>
      </p:sp>
      <p:sp>
        <p:nvSpPr>
          <p:cNvPr id="2399" name="CustomShape 13"/>
          <p:cNvSpPr/>
          <p:nvPr/>
        </p:nvSpPr>
        <p:spPr>
          <a:xfrm>
            <a:off x="6322680" y="2643480"/>
            <a:ext cx="1611720" cy="361800"/>
          </a:xfrm>
          <a:custGeom>
            <a:avLst/>
            <a:gdLst/>
            <a:ahLst/>
            <a:rect l="l" t="t" r="r" b="b"/>
            <a:pathLst>
              <a:path w="21600" h="21600">
                <a:moveTo>
                  <a:pt x="0" y="0"/>
                </a:moveTo>
                <a:lnTo>
                  <a:pt x="21600" y="0"/>
                </a:lnTo>
                <a:lnTo>
                  <a:pt x="21600" y="21600"/>
                </a:lnTo>
                <a:lnTo>
                  <a:pt x="0" y="21600"/>
                </a:lnTo>
                <a:close/>
              </a:path>
            </a:pathLst>
          </a:custGeom>
          <a:solidFill>
            <a:srgbClr val="feffff"/>
          </a:solidFill>
          <a:ln>
            <a:noFill/>
          </a:ln>
        </p:spPr>
        <p:style>
          <a:lnRef idx="0"/>
          <a:fillRef idx="0"/>
          <a:effectRef idx="0"/>
          <a:fontRef idx="minor"/>
        </p:style>
      </p:sp>
      <p:sp>
        <p:nvSpPr>
          <p:cNvPr id="2400" name="CustomShape 14"/>
          <p:cNvSpPr/>
          <p:nvPr/>
        </p:nvSpPr>
        <p:spPr>
          <a:xfrm>
            <a:off x="6322680" y="2643480"/>
            <a:ext cx="1611720" cy="361800"/>
          </a:xfrm>
          <a:custGeom>
            <a:avLst/>
            <a:gdLst/>
            <a:ahLst/>
            <a:rect l="l" t="t" r="r" b="b"/>
            <a:pathLst>
              <a:path w="21600" h="21600">
                <a:moveTo>
                  <a:pt x="0" y="0"/>
                </a:moveTo>
                <a:lnTo>
                  <a:pt x="21600" y="0"/>
                </a:lnTo>
                <a:lnTo>
                  <a:pt x="21600" y="21600"/>
                </a:lnTo>
                <a:lnTo>
                  <a:pt x="0" y="21600"/>
                </a:lnTo>
                <a:close/>
              </a:path>
            </a:pathLst>
          </a:custGeom>
          <a:solidFill>
            <a:srgbClr val="f8d44c">
              <a:alpha val="50000"/>
            </a:srgbClr>
          </a:solidFill>
          <a:ln w="28440">
            <a:solidFill>
              <a:srgbClr val="f8d44c"/>
            </a:solidFill>
            <a:round/>
          </a:ln>
        </p:spPr>
        <p:style>
          <a:lnRef idx="0"/>
          <a:fillRef idx="0"/>
          <a:effectRef idx="0"/>
          <a:fontRef idx="minor"/>
        </p:style>
        <p:txBody>
          <a:bodyPr anchor="ctr" anchorCtr="1"/>
          <a:p>
            <a:pPr algn="ctr">
              <a:lnSpc>
                <a:spcPct val="100000"/>
              </a:lnSpc>
            </a:pPr>
            <a:r>
              <a:rPr b="1" lang="en-US" sz="1600" spc="-1" strike="noStrike">
                <a:solidFill>
                  <a:srgbClr val="b1babf"/>
                </a:solidFill>
                <a:latin typeface="Avenir Book"/>
                <a:ea typeface="Avenir Book"/>
              </a:rPr>
              <a:t>Validation Data</a:t>
            </a:r>
            <a:endParaRPr b="0" lang="en-US" sz="1600" spc="-1" strike="noStrike">
              <a:latin typeface="Arial"/>
            </a:endParaRPr>
          </a:p>
        </p:txBody>
      </p:sp>
      <p:sp>
        <p:nvSpPr>
          <p:cNvPr id="2401" name="CustomShape 15"/>
          <p:cNvSpPr/>
          <p:nvPr/>
        </p:nvSpPr>
        <p:spPr>
          <a:xfrm>
            <a:off x="5351760" y="1597320"/>
            <a:ext cx="3461760" cy="1482120"/>
          </a:xfrm>
          <a:custGeom>
            <a:avLst/>
            <a:gdLst/>
            <a:ahLst/>
            <a:rect l="l" t="t" r="r" b="b"/>
            <a:pathLst>
              <a:path w="21600" h="21600">
                <a:moveTo>
                  <a:pt x="0" y="0"/>
                </a:moveTo>
                <a:lnTo>
                  <a:pt x="21600" y="0"/>
                </a:lnTo>
                <a:lnTo>
                  <a:pt x="21600" y="21600"/>
                </a:lnTo>
                <a:lnTo>
                  <a:pt x="0" y="21600"/>
                </a:lnTo>
                <a:close/>
              </a:path>
            </a:pathLst>
          </a:custGeom>
          <a:noFill/>
          <a:ln w="63360">
            <a:solidFill>
              <a:srgbClr val="ff4e00"/>
            </a:solidFill>
            <a:round/>
          </a:ln>
        </p:spPr>
        <p:style>
          <a:lnRef idx="0"/>
          <a:fillRef idx="0"/>
          <a:effectRef idx="0"/>
          <a:fontRef idx="minor"/>
        </p:style>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2" name="CustomShape 1"/>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Ridge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Ridge</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RidgeCV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
        <p:nvSpPr>
          <p:cNvPr id="2403" name="TextShape 2"/>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The Syntax</a:t>
            </a:r>
            <a:endParaRPr b="0" lang="en-US" sz="3000" spc="-1" strike="noStrike">
              <a:latin typeface="Arial"/>
            </a:endParaRPr>
          </a:p>
        </p:txBody>
      </p:sp>
      <p:sp>
        <p:nvSpPr>
          <p:cNvPr id="2404" name="CustomShape 3"/>
          <p:cNvSpPr/>
          <p:nvPr/>
        </p:nvSpPr>
        <p:spPr>
          <a:xfrm>
            <a:off x="484200" y="2018520"/>
            <a:ext cx="7497720" cy="25023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5" name="CustomShape 1"/>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Ridge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Ridge</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RidgeCV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
        <p:nvSpPr>
          <p:cNvPr id="2406" name="TextShape 2"/>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The Syntax</a:t>
            </a:r>
            <a:endParaRPr b="0" lang="en-US" sz="3000" spc="-1" strike="noStrike">
              <a:latin typeface="Arial"/>
            </a:endParaRPr>
          </a:p>
        </p:txBody>
      </p:sp>
      <p:sp>
        <p:nvSpPr>
          <p:cNvPr id="2407" name="CustomShape 3"/>
          <p:cNvSpPr/>
          <p:nvPr/>
        </p:nvSpPr>
        <p:spPr>
          <a:xfrm>
            <a:off x="484200" y="2824920"/>
            <a:ext cx="7497720" cy="16959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8" name="CustomShape 1"/>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Ridge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Ridge</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RidgeCV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
        <p:nvSpPr>
          <p:cNvPr id="2409" name="TextShape 2"/>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The Syntax</a:t>
            </a:r>
            <a:endParaRPr b="0" lang="en-US" sz="3000" spc="-1" strike="noStrike">
              <a:latin typeface="Arial"/>
            </a:endParaRPr>
          </a:p>
        </p:txBody>
      </p:sp>
      <p:sp>
        <p:nvSpPr>
          <p:cNvPr id="2410" name="TextShape 3"/>
          <p:cNvSpPr txBox="1"/>
          <p:nvPr/>
        </p:nvSpPr>
        <p:spPr>
          <a:xfrm>
            <a:off x="6874920" y="22212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regularization</a:t>
            </a:r>
            <a:endParaRPr b="0" lang="en-US" sz="1729" spc="-1" strike="noStrike">
              <a:latin typeface="Arial"/>
            </a:endParaRPr>
          </a:p>
          <a:p>
            <a:pPr marL="9360" algn="ctr">
              <a:lnSpc>
                <a:spcPct val="100000"/>
              </a:lnSpc>
            </a:pPr>
            <a:r>
              <a:rPr b="0" lang="en-US" sz="1729" spc="-4" strike="noStrike">
                <a:solidFill>
                  <a:srgbClr val="000000"/>
                </a:solidFill>
                <a:latin typeface="Avenir Book"/>
                <a:ea typeface="Avenir Book"/>
              </a:rPr>
              <a:t>parameter</a:t>
            </a:r>
            <a:endParaRPr b="0" lang="en-US" sz="1729" spc="-1" strike="noStrike">
              <a:latin typeface="Arial"/>
            </a:endParaRPr>
          </a:p>
        </p:txBody>
      </p:sp>
      <p:sp>
        <p:nvSpPr>
          <p:cNvPr id="2411" name="CustomShape 4"/>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412" name="CustomShape 5"/>
          <p:cNvSpPr/>
          <p:nvPr/>
        </p:nvSpPr>
        <p:spPr>
          <a:xfrm>
            <a:off x="484200" y="2924280"/>
            <a:ext cx="7497720" cy="159660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13" name="CustomShape 1"/>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Ridge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Ridge</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RidgeCV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
        <p:nvSpPr>
          <p:cNvPr id="2414" name="TextShape 2"/>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The Syntax</a:t>
            </a:r>
            <a:endParaRPr b="0" lang="en-US" sz="3000" spc="-1" strike="noStrike">
              <a:latin typeface="Arial"/>
            </a:endParaRPr>
          </a:p>
        </p:txBody>
      </p:sp>
      <p:sp>
        <p:nvSpPr>
          <p:cNvPr id="2415" name="CustomShape 3"/>
          <p:cNvSpPr/>
          <p:nvPr/>
        </p:nvSpPr>
        <p:spPr>
          <a:xfrm>
            <a:off x="484200" y="3914640"/>
            <a:ext cx="7497720" cy="60588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16"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The Syntax</a:t>
            </a:r>
            <a:endParaRPr b="0" lang="en-US" sz="3000" spc="-1" strike="noStrike">
              <a:latin typeface="Arial"/>
            </a:endParaRPr>
          </a:p>
        </p:txBody>
      </p:sp>
      <p:sp>
        <p:nvSpPr>
          <p:cNvPr id="2417" name="CustomShape 2"/>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Ridge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Ridge</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RidgeCV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3"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Model Complexity vs Error</a:t>
            </a:r>
            <a:endParaRPr b="0" lang="en-US" sz="3000" spc="-1" strike="noStrike">
              <a:latin typeface="Arial"/>
            </a:endParaRPr>
          </a:p>
        </p:txBody>
      </p:sp>
      <p:grpSp>
        <p:nvGrpSpPr>
          <p:cNvPr id="1684" name="Group 2"/>
          <p:cNvGrpSpPr/>
          <p:nvPr/>
        </p:nvGrpSpPr>
        <p:grpSpPr>
          <a:xfrm>
            <a:off x="1797480" y="1287000"/>
            <a:ext cx="5610960" cy="2688120"/>
            <a:chOff x="1797480" y="1287000"/>
            <a:chExt cx="5610960" cy="2688120"/>
          </a:xfrm>
        </p:grpSpPr>
        <p:cxnSp>
          <p:nvCxnSpPr>
            <p:cNvPr id="1685" name="Line 3"/>
            <p:cNvCxnSpPr/>
            <p:nvPr/>
          </p:nvCxnSpPr>
          <p:spPr>
            <a:xfrm flipV="1">
              <a:off x="2322000" y="1287000"/>
              <a:ext cx="360" cy="2688480"/>
            </a:xfrm>
            <a:prstGeom prst="straightConnector1">
              <a:avLst/>
            </a:prstGeom>
            <a:ln w="25560">
              <a:solidFill>
                <a:srgbClr val="000000"/>
              </a:solidFill>
              <a:round/>
              <a:tailEnd len="med" type="triangle" w="med"/>
            </a:ln>
          </p:spPr>
        </p:cxnSp>
        <p:cxnSp>
          <p:nvCxnSpPr>
            <p:cNvPr id="1686" name="Line 4"/>
            <p:cNvCxnSpPr/>
            <p:nvPr/>
          </p:nvCxnSpPr>
          <p:spPr>
            <a:xfrm>
              <a:off x="2322000" y="3963600"/>
              <a:ext cx="4396320" cy="360"/>
            </a:xfrm>
            <a:prstGeom prst="straightConnector1">
              <a:avLst/>
            </a:prstGeom>
            <a:ln w="25560">
              <a:solidFill>
                <a:srgbClr val="000000"/>
              </a:solidFill>
              <a:round/>
              <a:tailEnd len="med" type="triangle" w="med"/>
            </a:ln>
          </p:spPr>
        </p:cxnSp>
        <p:sp>
          <p:nvSpPr>
            <p:cNvPr id="1687" name="CustomShape 5"/>
            <p:cNvSpPr/>
            <p:nvPr/>
          </p:nvSpPr>
          <p:spPr>
            <a:xfrm>
              <a:off x="2910600" y="1367640"/>
              <a:ext cx="2157480" cy="1723680"/>
            </a:xfrm>
            <a:custGeom>
              <a:avLst/>
              <a:gdLst/>
              <a:ahLst/>
              <a:rect l="l" t="t" r="r" b="b"/>
              <a:pathLst>
                <a:path w="1762813" h="1467439">
                  <a:moveTo>
                    <a:pt x="0" y="0"/>
                  </a:moveTo>
                  <a:cubicBezTo>
                    <a:pt x="101338" y="510618"/>
                    <a:pt x="202677" y="1021237"/>
                    <a:pt x="348792" y="1244338"/>
                  </a:cubicBezTo>
                  <a:cubicBezTo>
                    <a:pt x="494908" y="1467439"/>
                    <a:pt x="694442" y="1425018"/>
                    <a:pt x="876693" y="1338606"/>
                  </a:cubicBezTo>
                  <a:cubicBezTo>
                    <a:pt x="1058945" y="1252194"/>
                    <a:pt x="1294614" y="933254"/>
                    <a:pt x="1442301" y="725864"/>
                  </a:cubicBezTo>
                  <a:cubicBezTo>
                    <a:pt x="1589988" y="518474"/>
                    <a:pt x="1696825" y="133546"/>
                    <a:pt x="1762813" y="94268"/>
                  </a:cubicBezTo>
                </a:path>
              </a:pathLst>
            </a:custGeom>
            <a:noFill/>
            <a:ln w="25560">
              <a:solidFill>
                <a:srgbClr val="000000"/>
              </a:solidFill>
              <a:round/>
            </a:ln>
          </p:spPr>
          <p:style>
            <a:lnRef idx="0"/>
            <a:fillRef idx="0"/>
            <a:effectRef idx="0"/>
            <a:fontRef idx="minor"/>
          </p:style>
        </p:sp>
        <p:sp>
          <p:nvSpPr>
            <p:cNvPr id="1688" name="CustomShape 6"/>
            <p:cNvSpPr/>
            <p:nvPr/>
          </p:nvSpPr>
          <p:spPr>
            <a:xfrm>
              <a:off x="2679840" y="1356120"/>
              <a:ext cx="3414960" cy="2399760"/>
            </a:xfrm>
            <a:custGeom>
              <a:avLst/>
              <a:gdLst/>
              <a:ahLst/>
              <a:rect l="l" t="t" r="r" b="b"/>
              <a:pathLst>
                <a:path w="2790334" h="1960775">
                  <a:moveTo>
                    <a:pt x="0" y="0"/>
                  </a:moveTo>
                  <a:cubicBezTo>
                    <a:pt x="75414" y="415565"/>
                    <a:pt x="150829" y="831130"/>
                    <a:pt x="263951" y="1102936"/>
                  </a:cubicBezTo>
                  <a:cubicBezTo>
                    <a:pt x="377073" y="1374742"/>
                    <a:pt x="501192" y="1502004"/>
                    <a:pt x="678730" y="1630837"/>
                  </a:cubicBezTo>
                  <a:cubicBezTo>
                    <a:pt x="856268" y="1759670"/>
                    <a:pt x="977246" y="1820944"/>
                    <a:pt x="1329180" y="1875934"/>
                  </a:cubicBezTo>
                  <a:cubicBezTo>
                    <a:pt x="1681114" y="1930924"/>
                    <a:pt x="2790334" y="1960775"/>
                    <a:pt x="2790334" y="1960775"/>
                  </a:cubicBezTo>
                </a:path>
              </a:pathLst>
            </a:custGeom>
            <a:noFill/>
            <a:ln w="25560">
              <a:solidFill>
                <a:srgbClr val="000000"/>
              </a:solidFill>
              <a:round/>
            </a:ln>
          </p:spPr>
          <p:style>
            <a:lnRef idx="0"/>
            <a:fillRef idx="0"/>
            <a:effectRef idx="0"/>
            <a:fontRef idx="minor"/>
          </p:style>
        </p:sp>
        <p:sp>
          <p:nvSpPr>
            <p:cNvPr id="1689" name="CustomShape 7"/>
            <p:cNvSpPr/>
            <p:nvPr/>
          </p:nvSpPr>
          <p:spPr>
            <a:xfrm rot="16200000">
              <a:off x="742320" y="2342160"/>
              <a:ext cx="2665080" cy="5547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nchor="ctr" anchorCtr="1"/>
            <a:p>
              <a:pPr algn="ctr">
                <a:lnSpc>
                  <a:spcPts val="2100"/>
                </a:lnSpc>
              </a:pPr>
              <a:r>
                <a:rPr b="0" lang="en-US" sz="1600" spc="-1" strike="noStrike">
                  <a:solidFill>
                    <a:srgbClr val="000000"/>
                  </a:solidFill>
                  <a:latin typeface="Avenir Book"/>
                  <a:ea typeface="Avenir Book"/>
                </a:rPr>
                <a:t>error</a:t>
              </a:r>
              <a:endParaRPr b="0" lang="en-US" sz="1600" spc="-1" strike="noStrike">
                <a:latin typeface="Arial"/>
              </a:endParaRPr>
            </a:p>
          </p:txBody>
        </p:sp>
        <p:sp>
          <p:nvSpPr>
            <p:cNvPr id="1690" name="CustomShape 8"/>
            <p:cNvSpPr/>
            <p:nvPr/>
          </p:nvSpPr>
          <p:spPr>
            <a:xfrm>
              <a:off x="4855680" y="1723680"/>
              <a:ext cx="2552760" cy="5547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nchor="ctr"/>
            <a:p>
              <a:pPr>
                <a:lnSpc>
                  <a:spcPts val="2100"/>
                </a:lnSpc>
              </a:pPr>
              <a:r>
                <a:rPr b="1" lang="en-US" sz="2800" spc="-1" strike="noStrike">
                  <a:solidFill>
                    <a:srgbClr val="000000"/>
                  </a:solidFill>
                  <a:latin typeface="Avenir Book"/>
                  <a:ea typeface="Avenir Book"/>
                </a:rPr>
                <a:t> </a:t>
              </a:r>
              <a:endParaRPr b="0" lang="en-US" sz="2800" spc="-1" strike="noStrike">
                <a:latin typeface="Arial"/>
              </a:endParaRPr>
            </a:p>
            <a:p>
              <a:pPr>
                <a:lnSpc>
                  <a:spcPts val="2100"/>
                </a:lnSpc>
              </a:pPr>
              <a:r>
                <a:rPr b="0" lang="en-US" sz="1600" spc="-1" strike="noStrike">
                  <a:solidFill>
                    <a:srgbClr val="000000"/>
                  </a:solidFill>
                  <a:latin typeface="Avenir Book"/>
                  <a:ea typeface="Avenir Book"/>
                </a:rPr>
                <a:t>cross validation error</a:t>
              </a:r>
              <a:endParaRPr b="0" lang="en-US" sz="1600" spc="-1" strike="noStrike">
                <a:latin typeface="Arial"/>
              </a:endParaRPr>
            </a:p>
          </p:txBody>
        </p:sp>
        <p:sp>
          <p:nvSpPr>
            <p:cNvPr id="1691" name="CustomShape 9"/>
            <p:cNvSpPr/>
            <p:nvPr/>
          </p:nvSpPr>
          <p:spPr>
            <a:xfrm>
              <a:off x="4507560" y="3009960"/>
              <a:ext cx="2552760" cy="5547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nchor="ctr"/>
            <a:p>
              <a:pPr>
                <a:lnSpc>
                  <a:spcPts val="2100"/>
                </a:lnSpc>
              </a:pPr>
              <a:r>
                <a:rPr b="1" lang="en-US" sz="2800" spc="-1" strike="noStrike">
                  <a:solidFill>
                    <a:srgbClr val="000000"/>
                  </a:solidFill>
                  <a:latin typeface="Avenir Book"/>
                  <a:ea typeface="Avenir Book"/>
                </a:rPr>
                <a:t> </a:t>
              </a:r>
              <a:endParaRPr b="0" lang="en-US" sz="2800" spc="-1" strike="noStrike">
                <a:latin typeface="Arial"/>
              </a:endParaRPr>
            </a:p>
            <a:p>
              <a:pPr>
                <a:lnSpc>
                  <a:spcPts val="2100"/>
                </a:lnSpc>
              </a:pPr>
              <a:r>
                <a:rPr b="0" lang="en-US" sz="1600" spc="-1" strike="noStrike">
                  <a:solidFill>
                    <a:srgbClr val="000000"/>
                  </a:solidFill>
                  <a:latin typeface="Avenir Book"/>
                  <a:ea typeface="Avenir Book"/>
                </a:rPr>
                <a:t>training error</a:t>
              </a:r>
              <a:endParaRPr b="0" lang="en-US" sz="1600" spc="-1" strike="noStrike">
                <a:latin typeface="Arial"/>
              </a:endParaRPr>
            </a:p>
          </p:txBody>
        </p:sp>
      </p:grpSp>
      <p:sp>
        <p:nvSpPr>
          <p:cNvPr id="1692" name="CustomShape 10"/>
          <p:cNvSpPr/>
          <p:nvPr/>
        </p:nvSpPr>
        <p:spPr>
          <a:xfrm>
            <a:off x="3139200" y="1244880"/>
            <a:ext cx="535320" cy="2601000"/>
          </a:xfrm>
          <a:custGeom>
            <a:avLst/>
            <a:gdLst/>
            <a:ahLst/>
            <a:rect l="l" t="t" r="r" b="b"/>
            <a:pathLst>
              <a:path w="21600" h="21600">
                <a:moveTo>
                  <a:pt x="0" y="0"/>
                </a:moveTo>
                <a:lnTo>
                  <a:pt x="21600" y="0"/>
                </a:lnTo>
                <a:lnTo>
                  <a:pt x="21600" y="21600"/>
                </a:lnTo>
                <a:lnTo>
                  <a:pt x="0" y="21600"/>
                </a:lnTo>
                <a:close/>
              </a:path>
            </a:pathLst>
          </a:custGeom>
          <a:solidFill>
            <a:srgbClr val="0070c0">
              <a:alpha val="10000"/>
            </a:srgbClr>
          </a:solidFill>
          <a:ln w="25560">
            <a:solidFill>
              <a:srgbClr val="0070c0"/>
            </a:solidFill>
            <a:round/>
          </a:ln>
        </p:spPr>
        <p:style>
          <a:lnRef idx="0"/>
          <a:fillRef idx="0"/>
          <a:effectRef idx="0"/>
          <a:fontRef idx="minor"/>
        </p:style>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18"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Lasso Regression: The Syntax</a:t>
            </a:r>
            <a:endParaRPr b="0" lang="en-US" sz="3000" spc="-1" strike="noStrike">
              <a:latin typeface="Arial"/>
            </a:endParaRPr>
          </a:p>
        </p:txBody>
      </p:sp>
      <p:sp>
        <p:nvSpPr>
          <p:cNvPr id="2419" name="CustomShape 2"/>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Lasso</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Lasso</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LassoCV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0"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Lasso Regression: The Syntax</a:t>
            </a:r>
            <a:endParaRPr b="0" lang="en-US" sz="3000" spc="-1" strike="noStrike">
              <a:latin typeface="Arial"/>
            </a:endParaRPr>
          </a:p>
        </p:txBody>
      </p:sp>
      <p:sp>
        <p:nvSpPr>
          <p:cNvPr id="2421" name="CustomShape 2"/>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Lasso</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Lasso</a:t>
            </a:r>
            <a:r>
              <a:rPr b="1" lang="en-US" sz="1600" spc="-1" strike="noStrike">
                <a:solidFill>
                  <a:srgbClr val="909090"/>
                </a:solidFill>
                <a:latin typeface="Monaco"/>
                <a:ea typeface="Monaco"/>
              </a:rPr>
              <a:t>(alpha=1.0)</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LR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LassoCV</a:t>
            </a:r>
            <a:r>
              <a:rPr b="1" lang="en-US" sz="1600" spc="-1" strike="noStrike">
                <a:solidFill>
                  <a:srgbClr val="000000"/>
                </a:solidFill>
                <a:latin typeface="Avenir Book"/>
                <a:ea typeface="Avenir Book"/>
              </a:rPr>
              <a:t> class will perform cross validation on a set of values for alpha.</a:t>
            </a:r>
            <a:endParaRPr b="0" lang="en-US" sz="1600" spc="-1" strike="noStrike">
              <a:latin typeface="Arial"/>
            </a:endParaRPr>
          </a:p>
        </p:txBody>
      </p:sp>
      <p:sp>
        <p:nvSpPr>
          <p:cNvPr id="2422" name="TextShape 3"/>
          <p:cNvSpPr txBox="1"/>
          <p:nvPr/>
        </p:nvSpPr>
        <p:spPr>
          <a:xfrm>
            <a:off x="6874920" y="22212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regularization</a:t>
            </a:r>
            <a:endParaRPr b="0" lang="en-US" sz="1729" spc="-1" strike="noStrike">
              <a:latin typeface="Arial"/>
            </a:endParaRPr>
          </a:p>
          <a:p>
            <a:pPr marL="9360" algn="ctr">
              <a:lnSpc>
                <a:spcPct val="100000"/>
              </a:lnSpc>
            </a:pPr>
            <a:r>
              <a:rPr b="0" lang="en-US" sz="1729" spc="-4" strike="noStrike">
                <a:solidFill>
                  <a:srgbClr val="000000"/>
                </a:solidFill>
                <a:latin typeface="Avenir Book"/>
                <a:ea typeface="Avenir Book"/>
              </a:rPr>
              <a:t>parameter</a:t>
            </a:r>
            <a:endParaRPr b="0" lang="en-US" sz="1729" spc="-1" strike="noStrike">
              <a:latin typeface="Arial"/>
            </a:endParaRPr>
          </a:p>
        </p:txBody>
      </p:sp>
      <p:sp>
        <p:nvSpPr>
          <p:cNvPr id="2423" name="CustomShape 4"/>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4"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Elastic Net Regression: The Syntax</a:t>
            </a:r>
            <a:endParaRPr b="0" lang="en-US" sz="3000" spc="-1" strike="noStrike">
              <a:latin typeface="Arial"/>
            </a:endParaRPr>
          </a:p>
        </p:txBody>
      </p:sp>
      <p:sp>
        <p:nvSpPr>
          <p:cNvPr id="2425" name="CustomShape 2"/>
          <p:cNvSpPr/>
          <p:nvPr/>
        </p:nvSpPr>
        <p:spPr>
          <a:xfrm>
            <a:off x="840960" y="84348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ElasticNet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ElasticNet</a:t>
            </a:r>
            <a:r>
              <a:rPr b="1" lang="en-US" sz="1600" spc="-1" strike="noStrike">
                <a:solidFill>
                  <a:srgbClr val="909090"/>
                </a:solidFill>
                <a:latin typeface="Monaco"/>
                <a:ea typeface="Monaco"/>
              </a:rPr>
              <a:t>(alpha=1.0, l1_ratio=0.5)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ElasticNetCV</a:t>
            </a:r>
            <a:r>
              <a:rPr b="1" lang="en-US" sz="1600" spc="-1" strike="noStrike">
                <a:solidFill>
                  <a:srgbClr val="000000"/>
                </a:solidFill>
                <a:latin typeface="Avenir Book"/>
                <a:ea typeface="Avenir Book"/>
              </a:rPr>
              <a:t> class will perform cross validation on a set of values for l1_ratio and alpha.</a:t>
            </a:r>
            <a:endParaRPr b="0" lang="en-US" sz="16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6"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Elastic Net Regression: The Syntax</a:t>
            </a:r>
            <a:endParaRPr b="0" lang="en-US" sz="3000" spc="-1" strike="noStrike">
              <a:latin typeface="Arial"/>
            </a:endParaRPr>
          </a:p>
        </p:txBody>
      </p:sp>
      <p:sp>
        <p:nvSpPr>
          <p:cNvPr id="2427" name="TextShape 2"/>
          <p:cNvSpPr txBox="1"/>
          <p:nvPr/>
        </p:nvSpPr>
        <p:spPr>
          <a:xfrm>
            <a:off x="6874920" y="2088360"/>
            <a:ext cx="1623600" cy="796320"/>
          </a:xfrm>
          <a:prstGeom prst="rect">
            <a:avLst/>
          </a:prstGeom>
          <a:noFill/>
          <a:ln>
            <a:noFill/>
          </a:ln>
        </p:spPr>
        <p:txBody>
          <a:bodyPr lIns="0" rIns="0" tIns="0" bIns="0" anchorCtr="1"/>
          <a:p>
            <a:pPr marL="9360" algn="ctr">
              <a:lnSpc>
                <a:spcPct val="100000"/>
              </a:lnSpc>
            </a:pPr>
            <a:r>
              <a:rPr b="0" lang="en-GB" sz="1729" spc="-4" strike="noStrike">
                <a:solidFill>
                  <a:srgbClr val="000000"/>
                </a:solidFill>
                <a:latin typeface="Avenir Book"/>
                <a:ea typeface="Avenir Book"/>
              </a:rPr>
              <a:t>alpha is the</a:t>
            </a:r>
            <a:endParaRPr b="0" lang="en-US" sz="1729" spc="-1" strike="noStrike">
              <a:latin typeface="Arial"/>
            </a:endParaRPr>
          </a:p>
          <a:p>
            <a:pPr marL="9360" algn="ctr">
              <a:lnSpc>
                <a:spcPct val="100000"/>
              </a:lnSpc>
            </a:pPr>
            <a:r>
              <a:rPr b="0" lang="en-GB" sz="1729" spc="-4" strike="noStrike">
                <a:solidFill>
                  <a:srgbClr val="000000"/>
                </a:solidFill>
                <a:latin typeface="Avenir Book"/>
                <a:ea typeface="Avenir Book"/>
              </a:rPr>
              <a:t>regularization</a:t>
            </a:r>
            <a:endParaRPr b="0" lang="en-US" sz="1729" spc="-1" strike="noStrike">
              <a:latin typeface="Arial"/>
            </a:endParaRPr>
          </a:p>
          <a:p>
            <a:pPr marL="9360" algn="ctr">
              <a:lnSpc>
                <a:spcPct val="100000"/>
              </a:lnSpc>
            </a:pPr>
            <a:r>
              <a:rPr b="0" lang="en-GB" sz="1729" spc="-4" strike="noStrike">
                <a:solidFill>
                  <a:srgbClr val="000000"/>
                </a:solidFill>
                <a:latin typeface="Avenir Book"/>
                <a:ea typeface="Avenir Book"/>
              </a:rPr>
              <a:t>parameter</a:t>
            </a:r>
            <a:endParaRPr b="0" lang="en-US" sz="1729" spc="-1" strike="noStrike">
              <a:latin typeface="Arial"/>
            </a:endParaRPr>
          </a:p>
        </p:txBody>
      </p:sp>
      <p:sp>
        <p:nvSpPr>
          <p:cNvPr id="2428" name="CustomShape 3"/>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429" name="CustomShape 4"/>
          <p:cNvSpPr/>
          <p:nvPr/>
        </p:nvSpPr>
        <p:spPr>
          <a:xfrm>
            <a:off x="884520" y="82944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ElasticNet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ElasticNet</a:t>
            </a:r>
            <a:r>
              <a:rPr b="1" lang="en-US" sz="1600" spc="-1" strike="noStrike">
                <a:solidFill>
                  <a:srgbClr val="909090"/>
                </a:solidFill>
                <a:latin typeface="Monaco"/>
                <a:ea typeface="Monaco"/>
              </a:rPr>
              <a:t>(alpha=1.0, l1_ratio=0.5)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ElasticNetCV</a:t>
            </a:r>
            <a:r>
              <a:rPr b="1" lang="en-US" sz="1600" spc="-1" strike="noStrike">
                <a:solidFill>
                  <a:srgbClr val="000000"/>
                </a:solidFill>
                <a:latin typeface="Avenir Book"/>
                <a:ea typeface="Avenir Book"/>
              </a:rPr>
              <a:t> class will perform cross validation on a set of values for l1_ratio and alpha.</a:t>
            </a:r>
            <a:endParaRPr b="0" lang="en-US" sz="16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0"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Elastic Net Regression: The Syntax</a:t>
            </a:r>
            <a:endParaRPr b="0" lang="en-US" sz="3000" spc="-1" strike="noStrike">
              <a:latin typeface="Arial"/>
            </a:endParaRPr>
          </a:p>
        </p:txBody>
      </p:sp>
      <p:sp>
        <p:nvSpPr>
          <p:cNvPr id="2431" name="CustomShape 2"/>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432" name="TextShape 3"/>
          <p:cNvSpPr txBox="1"/>
          <p:nvPr/>
        </p:nvSpPr>
        <p:spPr>
          <a:xfrm>
            <a:off x="6941880" y="2088360"/>
            <a:ext cx="1623600" cy="79632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l1_ratio distributes alpha to L1/L2</a:t>
            </a:r>
            <a:endParaRPr b="0" lang="en-US" sz="1729" spc="-1" strike="noStrike">
              <a:latin typeface="Arial"/>
            </a:endParaRPr>
          </a:p>
        </p:txBody>
      </p:sp>
      <p:sp>
        <p:nvSpPr>
          <p:cNvPr id="2433" name="CustomShape 4"/>
          <p:cNvSpPr/>
          <p:nvPr/>
        </p:nvSpPr>
        <p:spPr>
          <a:xfrm>
            <a:off x="884520" y="83196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 </a:t>
            </a:r>
            <a:r>
              <a:rPr b="1" lang="en-US" sz="1600" spc="-1" strike="noStrike">
                <a:solidFill>
                  <a:srgbClr val="0070c0"/>
                </a:solidFill>
                <a:latin typeface="Monaco"/>
                <a:ea typeface="Monaco"/>
              </a:rPr>
              <a:t>ElasticNet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ElasticNet</a:t>
            </a:r>
            <a:r>
              <a:rPr b="1" lang="en-US" sz="1600" spc="-1" strike="noStrike">
                <a:solidFill>
                  <a:srgbClr val="909090"/>
                </a:solidFill>
                <a:latin typeface="Monaco"/>
                <a:ea typeface="Monaco"/>
              </a:rPr>
              <a:t>(alpha=1.0, l1_ratio=0.5)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EN</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ElasticNetCV</a:t>
            </a:r>
            <a:r>
              <a:rPr b="1" lang="en-US" sz="1600" spc="-1" strike="noStrike">
                <a:solidFill>
                  <a:srgbClr val="000000"/>
                </a:solidFill>
                <a:latin typeface="Avenir Book"/>
                <a:ea typeface="Avenir Book"/>
              </a:rPr>
              <a:t> class will perform cross validation on a set of values for l1_ratio and alpha.</a:t>
            </a:r>
            <a:endParaRPr b="0" lang="en-US" sz="16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4"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Feature Selection</a:t>
            </a:r>
            <a:endParaRPr b="0" lang="en-US" sz="3000" spc="-1" strike="noStrike">
              <a:latin typeface="Arial"/>
            </a:endParaRPr>
          </a:p>
        </p:txBody>
      </p:sp>
      <p:sp>
        <p:nvSpPr>
          <p:cNvPr id="2435" name="TextShape 2"/>
          <p:cNvSpPr txBox="1"/>
          <p:nvPr/>
        </p:nvSpPr>
        <p:spPr>
          <a:xfrm>
            <a:off x="606600" y="1360440"/>
            <a:ext cx="7508520" cy="25236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Regularization performs feature selection by shrinking the contribution of features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L1-regularization, this is accomplished by driving some coefficients to zero</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Feature selection can also be performed by removing features </a:t>
            </a:r>
            <a:endParaRPr b="0" lang="en-US" sz="2400" spc="-1" strike="noStrike">
              <a:latin typeface="Arial"/>
            </a:endParaRPr>
          </a:p>
        </p:txBody>
      </p:sp>
      <p:sp>
        <p:nvSpPr>
          <p:cNvPr id="2436" name="CustomShape 3"/>
          <p:cNvSpPr/>
          <p:nvPr/>
        </p:nvSpPr>
        <p:spPr>
          <a:xfrm>
            <a:off x="484200" y="2133720"/>
            <a:ext cx="7631280" cy="23871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7"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Feature Selection</a:t>
            </a:r>
            <a:endParaRPr b="0" lang="en-US" sz="3000" spc="-1" strike="noStrike">
              <a:latin typeface="Arial"/>
            </a:endParaRPr>
          </a:p>
        </p:txBody>
      </p:sp>
      <p:sp>
        <p:nvSpPr>
          <p:cNvPr id="2438" name="TextShape 2"/>
          <p:cNvSpPr txBox="1"/>
          <p:nvPr/>
        </p:nvSpPr>
        <p:spPr>
          <a:xfrm>
            <a:off x="606600" y="1360440"/>
            <a:ext cx="7508520" cy="25236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Regularization performs feature selection by shrinking the contribution of features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L1-regularization, this is accomplished by driving some coefficients to zero</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Feature selection can also be performed by removing features </a:t>
            </a:r>
            <a:endParaRPr b="0" lang="en-US" sz="2400" spc="-1" strike="noStrike">
              <a:latin typeface="Arial"/>
            </a:endParaRPr>
          </a:p>
        </p:txBody>
      </p:sp>
      <p:sp>
        <p:nvSpPr>
          <p:cNvPr id="2439" name="CustomShape 3"/>
          <p:cNvSpPr/>
          <p:nvPr/>
        </p:nvSpPr>
        <p:spPr>
          <a:xfrm>
            <a:off x="484200" y="3076920"/>
            <a:ext cx="7631280" cy="14439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0"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Feature Selection</a:t>
            </a:r>
            <a:endParaRPr b="0" lang="en-US" sz="3000" spc="-1" strike="noStrike">
              <a:latin typeface="Arial"/>
            </a:endParaRPr>
          </a:p>
        </p:txBody>
      </p:sp>
      <p:sp>
        <p:nvSpPr>
          <p:cNvPr id="2441" name="TextShape 2"/>
          <p:cNvSpPr txBox="1"/>
          <p:nvPr/>
        </p:nvSpPr>
        <p:spPr>
          <a:xfrm>
            <a:off x="606600" y="1360440"/>
            <a:ext cx="7508520" cy="25236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Regularization performs feature selection by shrinking the contribution of features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L1-regularization, this is accomplished by driving some coefficients to zero</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Feature selection can also be performed by removing features </a:t>
            </a:r>
            <a:endParaRPr b="0" lang="en-US" sz="24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2"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Why is Feature Selection Important?</a:t>
            </a:r>
            <a:endParaRPr b="0" lang="en-US" sz="3000" spc="-1" strike="noStrike">
              <a:latin typeface="Arial"/>
            </a:endParaRPr>
          </a:p>
        </p:txBody>
      </p:sp>
      <p:sp>
        <p:nvSpPr>
          <p:cNvPr id="2443" name="TextShape 2"/>
          <p:cNvSpPr txBox="1"/>
          <p:nvPr/>
        </p:nvSpPr>
        <p:spPr>
          <a:xfrm>
            <a:off x="606600" y="1360440"/>
            <a:ext cx="7508520" cy="286524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Reducing the number of features is another way to prevent overfitting (similar to regularization)</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some models, fewer features can improve fitting time and/or results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Identifying most critical features can improve model interpretability</a:t>
            </a:r>
            <a:endParaRPr b="0" lang="en-US" sz="2400" spc="-1" strike="noStrike">
              <a:latin typeface="Arial"/>
            </a:endParaRPr>
          </a:p>
        </p:txBody>
      </p:sp>
      <p:sp>
        <p:nvSpPr>
          <p:cNvPr id="2444" name="CustomShape 3"/>
          <p:cNvSpPr/>
          <p:nvPr/>
        </p:nvSpPr>
        <p:spPr>
          <a:xfrm>
            <a:off x="484200" y="2220840"/>
            <a:ext cx="7631280" cy="23871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5"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Why is Feature Selection Important?</a:t>
            </a:r>
            <a:endParaRPr b="0" lang="en-US" sz="3000" spc="-1" strike="noStrike">
              <a:latin typeface="Arial"/>
            </a:endParaRPr>
          </a:p>
        </p:txBody>
      </p:sp>
      <p:sp>
        <p:nvSpPr>
          <p:cNvPr id="2446" name="TextShape 2"/>
          <p:cNvSpPr txBox="1"/>
          <p:nvPr/>
        </p:nvSpPr>
        <p:spPr>
          <a:xfrm>
            <a:off x="606600" y="1360440"/>
            <a:ext cx="7508520" cy="286524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Reducing the number of features is another way to prevent overfitting (similar to regularization)</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some models, fewer features can improve fitting time and/or results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Identifying most critical features can improve model interpretability</a:t>
            </a:r>
            <a:endParaRPr b="0" lang="en-US" sz="2400" spc="-1" strike="noStrike">
              <a:latin typeface="Arial"/>
            </a:endParaRPr>
          </a:p>
        </p:txBody>
      </p:sp>
      <p:sp>
        <p:nvSpPr>
          <p:cNvPr id="2447" name="CustomShape 3"/>
          <p:cNvSpPr/>
          <p:nvPr/>
        </p:nvSpPr>
        <p:spPr>
          <a:xfrm>
            <a:off x="484200" y="3164040"/>
            <a:ext cx="7631280" cy="144396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3"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Preventing Under- and Overfitting</a:t>
            </a:r>
            <a:endParaRPr b="0" lang="en-US" sz="3000" spc="-1" strike="noStrike">
              <a:latin typeface="Arial"/>
            </a:endParaRPr>
          </a:p>
        </p:txBody>
      </p:sp>
      <p:sp>
        <p:nvSpPr>
          <p:cNvPr id="1694" name="TextShape 2"/>
          <p:cNvSpPr txBox="1"/>
          <p:nvPr/>
        </p:nvSpPr>
        <p:spPr>
          <a:xfrm>
            <a:off x="649440" y="3907440"/>
            <a:ext cx="7689960" cy="27684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1800" spc="-26" strike="noStrike">
                <a:solidFill>
                  <a:srgbClr val="000000"/>
                </a:solidFill>
                <a:latin typeface="Avenir Book"/>
                <a:ea typeface="Avenir Book"/>
              </a:rPr>
              <a:t>How to use a degree 9 polynomial and prevent overfitting?</a:t>
            </a:r>
            <a:endParaRPr b="0" lang="en-US" sz="1800" spc="-1" strike="noStrike">
              <a:latin typeface="Arial"/>
            </a:endParaRPr>
          </a:p>
        </p:txBody>
      </p:sp>
      <p:cxnSp>
        <p:nvCxnSpPr>
          <p:cNvPr id="1695" name="Line 3"/>
          <p:cNvCxnSpPr/>
          <p:nvPr/>
        </p:nvCxnSpPr>
        <p:spPr>
          <a:xfrm flipV="1">
            <a:off x="723960" y="1197000"/>
            <a:ext cx="10440" cy="2164320"/>
          </a:xfrm>
          <a:prstGeom prst="straightConnector1">
            <a:avLst/>
          </a:prstGeom>
          <a:ln w="25560">
            <a:solidFill>
              <a:srgbClr val="000000"/>
            </a:solidFill>
            <a:round/>
            <a:tailEnd len="med" type="triangle" w="med"/>
          </a:ln>
        </p:spPr>
      </p:cxnSp>
      <p:cxnSp>
        <p:nvCxnSpPr>
          <p:cNvPr id="1696" name="Line 4"/>
          <p:cNvCxnSpPr/>
          <p:nvPr/>
        </p:nvCxnSpPr>
        <p:spPr>
          <a:xfrm flipV="1">
            <a:off x="723960" y="3360960"/>
            <a:ext cx="2174400" cy="10440"/>
          </a:xfrm>
          <a:prstGeom prst="straightConnector1">
            <a:avLst/>
          </a:prstGeom>
          <a:ln w="25560">
            <a:solidFill>
              <a:srgbClr val="000000"/>
            </a:solidFill>
            <a:round/>
            <a:tailEnd len="med" type="triangle" w="med"/>
          </a:ln>
        </p:spPr>
      </p:cxnSp>
      <p:sp>
        <p:nvSpPr>
          <p:cNvPr id="1697" name="CustomShape 5"/>
          <p:cNvSpPr/>
          <p:nvPr/>
        </p:nvSpPr>
        <p:spPr>
          <a:xfrm>
            <a:off x="72864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698" name="CustomShape 6"/>
          <p:cNvSpPr/>
          <p:nvPr/>
        </p:nvSpPr>
        <p:spPr>
          <a:xfrm>
            <a:off x="88488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699" name="CustomShape 7"/>
          <p:cNvSpPr/>
          <p:nvPr/>
        </p:nvSpPr>
        <p:spPr>
          <a:xfrm>
            <a:off x="73980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0" name="CustomShape 8"/>
          <p:cNvSpPr/>
          <p:nvPr/>
        </p:nvSpPr>
        <p:spPr>
          <a:xfrm>
            <a:off x="85140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1" name="CustomShape 9"/>
          <p:cNvSpPr/>
          <p:nvPr/>
        </p:nvSpPr>
        <p:spPr>
          <a:xfrm>
            <a:off x="97920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2" name="CustomShape 10"/>
          <p:cNvSpPr/>
          <p:nvPr/>
        </p:nvSpPr>
        <p:spPr>
          <a:xfrm>
            <a:off x="156924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3" name="CustomShape 11"/>
          <p:cNvSpPr/>
          <p:nvPr/>
        </p:nvSpPr>
        <p:spPr>
          <a:xfrm>
            <a:off x="276480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4" name="CustomShape 12"/>
          <p:cNvSpPr/>
          <p:nvPr/>
        </p:nvSpPr>
        <p:spPr>
          <a:xfrm>
            <a:off x="272340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5" name="CustomShape 13"/>
          <p:cNvSpPr/>
          <p:nvPr/>
        </p:nvSpPr>
        <p:spPr>
          <a:xfrm>
            <a:off x="258480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6" name="CustomShape 14"/>
          <p:cNvSpPr/>
          <p:nvPr/>
        </p:nvSpPr>
        <p:spPr>
          <a:xfrm>
            <a:off x="254556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7" name="CustomShape 15"/>
          <p:cNvSpPr/>
          <p:nvPr/>
        </p:nvSpPr>
        <p:spPr>
          <a:xfrm>
            <a:off x="236592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8" name="CustomShape 16"/>
          <p:cNvSpPr/>
          <p:nvPr/>
        </p:nvSpPr>
        <p:spPr>
          <a:xfrm>
            <a:off x="242712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09" name="CustomShape 17"/>
          <p:cNvSpPr/>
          <p:nvPr/>
        </p:nvSpPr>
        <p:spPr>
          <a:xfrm>
            <a:off x="236592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0" name="CustomShape 18"/>
          <p:cNvSpPr/>
          <p:nvPr/>
        </p:nvSpPr>
        <p:spPr>
          <a:xfrm>
            <a:off x="220860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1" name="CustomShape 19"/>
          <p:cNvSpPr/>
          <p:nvPr/>
        </p:nvSpPr>
        <p:spPr>
          <a:xfrm>
            <a:off x="197856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2" name="CustomShape 20"/>
          <p:cNvSpPr/>
          <p:nvPr/>
        </p:nvSpPr>
        <p:spPr>
          <a:xfrm>
            <a:off x="205740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3" name="CustomShape 21"/>
          <p:cNvSpPr/>
          <p:nvPr/>
        </p:nvSpPr>
        <p:spPr>
          <a:xfrm>
            <a:off x="161100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4" name="CustomShape 22"/>
          <p:cNvSpPr/>
          <p:nvPr/>
        </p:nvSpPr>
        <p:spPr>
          <a:xfrm>
            <a:off x="186084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5" name="CustomShape 23"/>
          <p:cNvSpPr/>
          <p:nvPr/>
        </p:nvSpPr>
        <p:spPr>
          <a:xfrm>
            <a:off x="178956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6" name="CustomShape 24"/>
          <p:cNvSpPr/>
          <p:nvPr/>
        </p:nvSpPr>
        <p:spPr>
          <a:xfrm>
            <a:off x="185652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7" name="CustomShape 25"/>
          <p:cNvSpPr/>
          <p:nvPr/>
        </p:nvSpPr>
        <p:spPr>
          <a:xfrm>
            <a:off x="267624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8" name="CustomShape 26"/>
          <p:cNvSpPr/>
          <p:nvPr/>
        </p:nvSpPr>
        <p:spPr>
          <a:xfrm>
            <a:off x="1590120" y="1765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19" name="TextShape 27"/>
          <p:cNvSpPr txBox="1"/>
          <p:nvPr/>
        </p:nvSpPr>
        <p:spPr>
          <a:xfrm>
            <a:off x="166644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720" name="TextShape 28"/>
          <p:cNvSpPr txBox="1"/>
          <p:nvPr/>
        </p:nvSpPr>
        <p:spPr>
          <a:xfrm>
            <a:off x="49212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721" name="TextShape 29"/>
          <p:cNvSpPr txBox="1"/>
          <p:nvPr/>
        </p:nvSpPr>
        <p:spPr>
          <a:xfrm>
            <a:off x="1829520" y="1266120"/>
            <a:ext cx="1063440" cy="730440"/>
          </a:xfrm>
          <a:prstGeom prst="rect">
            <a:avLst/>
          </a:prstGeom>
          <a:noFill/>
          <a:ln>
            <a:noFill/>
          </a:ln>
        </p:spPr>
        <p:txBody>
          <a:bodyPr lIns="0" rIns="0" tIns="0" bIns="0" anchor="ctr"/>
          <a:p>
            <a:pPr marL="9360">
              <a:lnSpc>
                <a:spcPct val="100000"/>
              </a:lnSpc>
            </a:pPr>
            <a:r>
              <a:rPr b="0" lang="en-US" sz="1200" spc="-1" strike="noStrike">
                <a:solidFill>
                  <a:srgbClr val="000000"/>
                </a:solidFill>
                <a:latin typeface="Avenir Book"/>
                <a:ea typeface="Avenir Book"/>
              </a:rPr>
              <a:t>Model</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True Function</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Samples</a:t>
            </a:r>
            <a:endParaRPr b="0" lang="en-US" sz="1200" spc="-1" strike="noStrike">
              <a:latin typeface="Arial"/>
            </a:endParaRPr>
          </a:p>
        </p:txBody>
      </p:sp>
      <p:cxnSp>
        <p:nvCxnSpPr>
          <p:cNvPr id="1722" name="Line 30"/>
          <p:cNvCxnSpPr/>
          <p:nvPr/>
        </p:nvCxnSpPr>
        <p:spPr>
          <a:xfrm>
            <a:off x="1531440" y="1616760"/>
            <a:ext cx="220680" cy="360"/>
          </a:xfrm>
          <a:prstGeom prst="straightConnector1">
            <a:avLst/>
          </a:prstGeom>
          <a:ln w="25560">
            <a:solidFill>
              <a:srgbClr val="404040"/>
            </a:solidFill>
            <a:round/>
          </a:ln>
        </p:spPr>
      </p:cxnSp>
      <p:cxnSp>
        <p:nvCxnSpPr>
          <p:cNvPr id="1723" name="Line 31"/>
          <p:cNvCxnSpPr/>
          <p:nvPr/>
        </p:nvCxnSpPr>
        <p:spPr>
          <a:xfrm>
            <a:off x="1531440" y="1448640"/>
            <a:ext cx="220680" cy="360"/>
          </a:xfrm>
          <a:prstGeom prst="straightConnector1">
            <a:avLst/>
          </a:prstGeom>
          <a:ln w="25560">
            <a:solidFill>
              <a:srgbClr val="0070c0"/>
            </a:solidFill>
            <a:round/>
          </a:ln>
        </p:spPr>
      </p:cxnSp>
      <p:cxnSp>
        <p:nvCxnSpPr>
          <p:cNvPr id="1724" name="Line 32"/>
          <p:cNvCxnSpPr/>
          <p:nvPr/>
        </p:nvCxnSpPr>
        <p:spPr>
          <a:xfrm>
            <a:off x="723960" y="2020320"/>
            <a:ext cx="2120040" cy="828000"/>
          </a:xfrm>
          <a:prstGeom prst="straightConnector1">
            <a:avLst/>
          </a:prstGeom>
          <a:ln w="25560">
            <a:solidFill>
              <a:srgbClr val="0070c0"/>
            </a:solidFill>
            <a:round/>
          </a:ln>
        </p:spPr>
      </p:cxnSp>
      <p:sp>
        <p:nvSpPr>
          <p:cNvPr id="1725" name="CustomShape 33"/>
          <p:cNvSpPr/>
          <p:nvPr/>
        </p:nvSpPr>
        <p:spPr>
          <a:xfrm>
            <a:off x="3283560" y="1751040"/>
            <a:ext cx="2119680" cy="111132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1726" name="CustomShape 34"/>
          <p:cNvSpPr/>
          <p:nvPr/>
        </p:nvSpPr>
        <p:spPr>
          <a:xfrm>
            <a:off x="5870880" y="1231560"/>
            <a:ext cx="2088720" cy="202680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1727" name="Line 35"/>
          <p:cNvCxnSpPr/>
          <p:nvPr/>
        </p:nvCxnSpPr>
        <p:spPr>
          <a:xfrm flipV="1">
            <a:off x="3283560" y="1197000"/>
            <a:ext cx="10440" cy="2164320"/>
          </a:xfrm>
          <a:prstGeom prst="straightConnector1">
            <a:avLst/>
          </a:prstGeom>
          <a:ln w="25560">
            <a:solidFill>
              <a:srgbClr val="000000"/>
            </a:solidFill>
            <a:round/>
            <a:tailEnd len="med" type="triangle" w="med"/>
          </a:ln>
        </p:spPr>
      </p:cxnSp>
      <p:cxnSp>
        <p:nvCxnSpPr>
          <p:cNvPr id="1728" name="Line 36"/>
          <p:cNvCxnSpPr/>
          <p:nvPr/>
        </p:nvCxnSpPr>
        <p:spPr>
          <a:xfrm flipV="1">
            <a:off x="3283560" y="3360960"/>
            <a:ext cx="2174400" cy="10440"/>
          </a:xfrm>
          <a:prstGeom prst="straightConnector1">
            <a:avLst/>
          </a:prstGeom>
          <a:ln w="25560">
            <a:solidFill>
              <a:srgbClr val="000000"/>
            </a:solidFill>
            <a:round/>
            <a:tailEnd len="med" type="triangle" w="med"/>
          </a:ln>
        </p:spPr>
      </p:cxnSp>
      <p:sp>
        <p:nvSpPr>
          <p:cNvPr id="1729" name="CustomShape 37"/>
          <p:cNvSpPr/>
          <p:nvPr/>
        </p:nvSpPr>
        <p:spPr>
          <a:xfrm>
            <a:off x="328824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730" name="CustomShape 38"/>
          <p:cNvSpPr/>
          <p:nvPr/>
        </p:nvSpPr>
        <p:spPr>
          <a:xfrm>
            <a:off x="344448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1" name="CustomShape 39"/>
          <p:cNvSpPr/>
          <p:nvPr/>
        </p:nvSpPr>
        <p:spPr>
          <a:xfrm>
            <a:off x="329940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2" name="CustomShape 40"/>
          <p:cNvSpPr/>
          <p:nvPr/>
        </p:nvSpPr>
        <p:spPr>
          <a:xfrm>
            <a:off x="341100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3" name="CustomShape 41"/>
          <p:cNvSpPr/>
          <p:nvPr/>
        </p:nvSpPr>
        <p:spPr>
          <a:xfrm>
            <a:off x="353880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4" name="CustomShape 42"/>
          <p:cNvSpPr/>
          <p:nvPr/>
        </p:nvSpPr>
        <p:spPr>
          <a:xfrm>
            <a:off x="412884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5" name="CustomShape 43"/>
          <p:cNvSpPr/>
          <p:nvPr/>
        </p:nvSpPr>
        <p:spPr>
          <a:xfrm>
            <a:off x="532440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6" name="CustomShape 44"/>
          <p:cNvSpPr/>
          <p:nvPr/>
        </p:nvSpPr>
        <p:spPr>
          <a:xfrm>
            <a:off x="528300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7" name="CustomShape 45"/>
          <p:cNvSpPr/>
          <p:nvPr/>
        </p:nvSpPr>
        <p:spPr>
          <a:xfrm>
            <a:off x="514440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8" name="CustomShape 46"/>
          <p:cNvSpPr/>
          <p:nvPr/>
        </p:nvSpPr>
        <p:spPr>
          <a:xfrm>
            <a:off x="510516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39" name="CustomShape 47"/>
          <p:cNvSpPr/>
          <p:nvPr/>
        </p:nvSpPr>
        <p:spPr>
          <a:xfrm>
            <a:off x="492552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0" name="CustomShape 48"/>
          <p:cNvSpPr/>
          <p:nvPr/>
        </p:nvSpPr>
        <p:spPr>
          <a:xfrm>
            <a:off x="498672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1" name="CustomShape 49"/>
          <p:cNvSpPr/>
          <p:nvPr/>
        </p:nvSpPr>
        <p:spPr>
          <a:xfrm>
            <a:off x="492552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2" name="CustomShape 50"/>
          <p:cNvSpPr/>
          <p:nvPr/>
        </p:nvSpPr>
        <p:spPr>
          <a:xfrm>
            <a:off x="476820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3" name="CustomShape 51"/>
          <p:cNvSpPr/>
          <p:nvPr/>
        </p:nvSpPr>
        <p:spPr>
          <a:xfrm>
            <a:off x="453852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4" name="CustomShape 52"/>
          <p:cNvSpPr/>
          <p:nvPr/>
        </p:nvSpPr>
        <p:spPr>
          <a:xfrm>
            <a:off x="461700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5" name="CustomShape 53"/>
          <p:cNvSpPr/>
          <p:nvPr/>
        </p:nvSpPr>
        <p:spPr>
          <a:xfrm>
            <a:off x="417060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6" name="CustomShape 54"/>
          <p:cNvSpPr/>
          <p:nvPr/>
        </p:nvSpPr>
        <p:spPr>
          <a:xfrm>
            <a:off x="442044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7" name="CustomShape 55"/>
          <p:cNvSpPr/>
          <p:nvPr/>
        </p:nvSpPr>
        <p:spPr>
          <a:xfrm>
            <a:off x="434916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8" name="CustomShape 56"/>
          <p:cNvSpPr/>
          <p:nvPr/>
        </p:nvSpPr>
        <p:spPr>
          <a:xfrm>
            <a:off x="441612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49" name="CustomShape 57"/>
          <p:cNvSpPr/>
          <p:nvPr/>
        </p:nvSpPr>
        <p:spPr>
          <a:xfrm>
            <a:off x="523584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50" name="TextShape 58"/>
          <p:cNvSpPr txBox="1"/>
          <p:nvPr/>
        </p:nvSpPr>
        <p:spPr>
          <a:xfrm>
            <a:off x="422604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751" name="TextShape 59"/>
          <p:cNvSpPr txBox="1"/>
          <p:nvPr/>
        </p:nvSpPr>
        <p:spPr>
          <a:xfrm>
            <a:off x="305172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cxnSp>
        <p:nvCxnSpPr>
          <p:cNvPr id="1752" name="Line 60"/>
          <p:cNvCxnSpPr/>
          <p:nvPr/>
        </p:nvCxnSpPr>
        <p:spPr>
          <a:xfrm flipV="1">
            <a:off x="5840280" y="1197000"/>
            <a:ext cx="10440" cy="2164320"/>
          </a:xfrm>
          <a:prstGeom prst="straightConnector1">
            <a:avLst/>
          </a:prstGeom>
          <a:ln w="25560">
            <a:solidFill>
              <a:srgbClr val="000000"/>
            </a:solidFill>
            <a:round/>
            <a:tailEnd len="med" type="triangle" w="med"/>
          </a:ln>
        </p:spPr>
      </p:cxnSp>
      <p:cxnSp>
        <p:nvCxnSpPr>
          <p:cNvPr id="1753" name="Line 61"/>
          <p:cNvCxnSpPr/>
          <p:nvPr/>
        </p:nvCxnSpPr>
        <p:spPr>
          <a:xfrm flipV="1">
            <a:off x="5840280" y="3360960"/>
            <a:ext cx="2174400" cy="10440"/>
          </a:xfrm>
          <a:prstGeom prst="straightConnector1">
            <a:avLst/>
          </a:prstGeom>
          <a:ln w="25560">
            <a:solidFill>
              <a:srgbClr val="000000"/>
            </a:solidFill>
            <a:round/>
            <a:tailEnd len="med" type="triangle" w="med"/>
          </a:ln>
        </p:spPr>
      </p:cxnSp>
      <p:sp>
        <p:nvSpPr>
          <p:cNvPr id="1754" name="CustomShape 62"/>
          <p:cNvSpPr/>
          <p:nvPr/>
        </p:nvSpPr>
        <p:spPr>
          <a:xfrm>
            <a:off x="584496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755" name="CustomShape 63"/>
          <p:cNvSpPr/>
          <p:nvPr/>
        </p:nvSpPr>
        <p:spPr>
          <a:xfrm>
            <a:off x="600120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56" name="CustomShape 64"/>
          <p:cNvSpPr/>
          <p:nvPr/>
        </p:nvSpPr>
        <p:spPr>
          <a:xfrm>
            <a:off x="585612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57" name="CustomShape 65"/>
          <p:cNvSpPr/>
          <p:nvPr/>
        </p:nvSpPr>
        <p:spPr>
          <a:xfrm>
            <a:off x="596772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58" name="CustomShape 66"/>
          <p:cNvSpPr/>
          <p:nvPr/>
        </p:nvSpPr>
        <p:spPr>
          <a:xfrm>
            <a:off x="609552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59" name="CustomShape 67"/>
          <p:cNvSpPr/>
          <p:nvPr/>
        </p:nvSpPr>
        <p:spPr>
          <a:xfrm>
            <a:off x="668556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0" name="CustomShape 68"/>
          <p:cNvSpPr/>
          <p:nvPr/>
        </p:nvSpPr>
        <p:spPr>
          <a:xfrm>
            <a:off x="788112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1" name="CustomShape 69"/>
          <p:cNvSpPr/>
          <p:nvPr/>
        </p:nvSpPr>
        <p:spPr>
          <a:xfrm>
            <a:off x="783972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2" name="CustomShape 70"/>
          <p:cNvSpPr/>
          <p:nvPr/>
        </p:nvSpPr>
        <p:spPr>
          <a:xfrm>
            <a:off x="770112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3" name="CustomShape 71"/>
          <p:cNvSpPr/>
          <p:nvPr/>
        </p:nvSpPr>
        <p:spPr>
          <a:xfrm>
            <a:off x="766188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4" name="CustomShape 72"/>
          <p:cNvSpPr/>
          <p:nvPr/>
        </p:nvSpPr>
        <p:spPr>
          <a:xfrm>
            <a:off x="748224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5" name="CustomShape 73"/>
          <p:cNvSpPr/>
          <p:nvPr/>
        </p:nvSpPr>
        <p:spPr>
          <a:xfrm>
            <a:off x="754344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6" name="CustomShape 74"/>
          <p:cNvSpPr/>
          <p:nvPr/>
        </p:nvSpPr>
        <p:spPr>
          <a:xfrm>
            <a:off x="748224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7" name="CustomShape 75"/>
          <p:cNvSpPr/>
          <p:nvPr/>
        </p:nvSpPr>
        <p:spPr>
          <a:xfrm>
            <a:off x="732492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8" name="CustomShape 76"/>
          <p:cNvSpPr/>
          <p:nvPr/>
        </p:nvSpPr>
        <p:spPr>
          <a:xfrm>
            <a:off x="709488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69" name="CustomShape 77"/>
          <p:cNvSpPr/>
          <p:nvPr/>
        </p:nvSpPr>
        <p:spPr>
          <a:xfrm>
            <a:off x="717372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0" name="CustomShape 78"/>
          <p:cNvSpPr/>
          <p:nvPr/>
        </p:nvSpPr>
        <p:spPr>
          <a:xfrm>
            <a:off x="672732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1" name="CustomShape 79"/>
          <p:cNvSpPr/>
          <p:nvPr/>
        </p:nvSpPr>
        <p:spPr>
          <a:xfrm>
            <a:off x="697716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2" name="CustomShape 80"/>
          <p:cNvSpPr/>
          <p:nvPr/>
        </p:nvSpPr>
        <p:spPr>
          <a:xfrm>
            <a:off x="690588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3" name="CustomShape 81"/>
          <p:cNvSpPr/>
          <p:nvPr/>
        </p:nvSpPr>
        <p:spPr>
          <a:xfrm>
            <a:off x="697284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4" name="CustomShape 82"/>
          <p:cNvSpPr/>
          <p:nvPr/>
        </p:nvSpPr>
        <p:spPr>
          <a:xfrm>
            <a:off x="779256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75" name="TextShape 83"/>
          <p:cNvSpPr txBox="1"/>
          <p:nvPr/>
        </p:nvSpPr>
        <p:spPr>
          <a:xfrm>
            <a:off x="678276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776" name="TextShape 84"/>
          <p:cNvSpPr txBox="1"/>
          <p:nvPr/>
        </p:nvSpPr>
        <p:spPr>
          <a:xfrm>
            <a:off x="560844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777" name="TextShape 85"/>
          <p:cNvSpPr txBox="1"/>
          <p:nvPr/>
        </p:nvSpPr>
        <p:spPr>
          <a:xfrm>
            <a:off x="728640" y="621000"/>
            <a:ext cx="211500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1</a:t>
            </a:r>
            <a:endParaRPr b="0" lang="en-US" sz="1600" spc="-1" strike="noStrike">
              <a:latin typeface="Arial"/>
            </a:endParaRPr>
          </a:p>
        </p:txBody>
      </p:sp>
      <p:sp>
        <p:nvSpPr>
          <p:cNvPr id="1778" name="TextShape 86"/>
          <p:cNvSpPr txBox="1"/>
          <p:nvPr/>
        </p:nvSpPr>
        <p:spPr>
          <a:xfrm>
            <a:off x="3286080" y="621000"/>
            <a:ext cx="211500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3</a:t>
            </a:r>
            <a:endParaRPr b="0" lang="en-US" sz="1600" spc="-1" strike="noStrike">
              <a:latin typeface="Arial"/>
            </a:endParaRPr>
          </a:p>
        </p:txBody>
      </p:sp>
      <p:sp>
        <p:nvSpPr>
          <p:cNvPr id="1779" name="TextShape 87"/>
          <p:cNvSpPr txBox="1"/>
          <p:nvPr/>
        </p:nvSpPr>
        <p:spPr>
          <a:xfrm>
            <a:off x="5811480" y="621000"/>
            <a:ext cx="230976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9</a:t>
            </a:r>
            <a:endParaRPr b="0" lang="en-US" sz="1600" spc="-1" strike="noStrike">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8"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Why is Feature Selection Important?</a:t>
            </a:r>
            <a:endParaRPr b="0" lang="en-US" sz="3000" spc="-1" strike="noStrike">
              <a:latin typeface="Arial"/>
            </a:endParaRPr>
          </a:p>
        </p:txBody>
      </p:sp>
      <p:sp>
        <p:nvSpPr>
          <p:cNvPr id="2449" name="TextShape 2"/>
          <p:cNvSpPr txBox="1"/>
          <p:nvPr/>
        </p:nvSpPr>
        <p:spPr>
          <a:xfrm>
            <a:off x="606600" y="1360440"/>
            <a:ext cx="7508520" cy="286524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Reducing the number of features is another way to prevent overfitting (similar to regularization)</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For some models, fewer features can improve fitting time and/or results</a:t>
            </a:r>
            <a:endParaRPr b="0" lang="en-US" sz="2400" spc="-1" strike="noStrike">
              <a:latin typeface="Arial"/>
            </a:endParaRPr>
          </a:p>
          <a:p>
            <a:pPr marL="352440" indent="-343080">
              <a:lnSpc>
                <a:spcPct val="100000"/>
              </a:lnSpc>
              <a:spcBef>
                <a:spcPts val="1199"/>
              </a:spcBef>
              <a:buClr>
                <a:srgbClr val="000000"/>
              </a:buClr>
              <a:buFont typeface="Arial"/>
              <a:buChar char="•"/>
            </a:pPr>
            <a:r>
              <a:rPr b="0" lang="en-US" sz="2400" spc="-26" strike="noStrike">
                <a:solidFill>
                  <a:srgbClr val="000000"/>
                </a:solidFill>
                <a:latin typeface="Avenir Book"/>
                <a:ea typeface="Avenir Book"/>
              </a:rPr>
              <a:t>Identifying most critical features can improve model interpretability</a:t>
            </a:r>
            <a:endParaRPr b="0" lang="en-US" sz="2400" spc="-1" strike="noStrike">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0"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Recursive Feature Elimination: The Syntax</a:t>
            </a:r>
            <a:endParaRPr b="0" lang="en-US" sz="3000" spc="-1" strike="noStrike">
              <a:latin typeface="Arial"/>
            </a:endParaRPr>
          </a:p>
        </p:txBody>
      </p:sp>
      <p:sp>
        <p:nvSpPr>
          <p:cNvPr id="2451" name="CustomShape 2"/>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feature selection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sklearn.feature_selection import </a:t>
            </a:r>
            <a:r>
              <a:rPr b="1" lang="en-US" sz="1600" spc="-1" strike="noStrike">
                <a:solidFill>
                  <a:srgbClr val="0070c0"/>
                </a:solidFill>
                <a:latin typeface="Monaco"/>
                <a:ea typeface="Monaco"/>
              </a:rPr>
              <a:t>RFE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RFE</a:t>
            </a:r>
            <a:r>
              <a:rPr b="1" lang="en-US" sz="1600" spc="-1" strike="noStrike">
                <a:solidFill>
                  <a:srgbClr val="909090"/>
                </a:solidFill>
                <a:latin typeface="Monaco"/>
                <a:ea typeface="Monaco"/>
              </a:rPr>
              <a:t>(est, n_features_to_select=5)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RFECV</a:t>
            </a:r>
            <a:r>
              <a:rPr b="1" lang="en-US" sz="1600" spc="-1" strike="noStrike">
                <a:solidFill>
                  <a:srgbClr val="000000"/>
                </a:solidFill>
                <a:latin typeface="Avenir Book"/>
                <a:ea typeface="Avenir Book"/>
              </a:rPr>
              <a:t> class will perform feature elimination using cross validation.</a:t>
            </a:r>
            <a:endParaRPr b="0" lang="en-US" sz="1600" spc="-1" strike="noStrike">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2"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Recursive Feature Elimination: The Syntax</a:t>
            </a:r>
            <a:endParaRPr b="0" lang="en-US" sz="3000" spc="-1" strike="noStrike">
              <a:latin typeface="Arial"/>
            </a:endParaRPr>
          </a:p>
        </p:txBody>
      </p:sp>
      <p:sp>
        <p:nvSpPr>
          <p:cNvPr id="2453" name="CustomShape 2"/>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454" name="TextShape 3"/>
          <p:cNvSpPr txBox="1"/>
          <p:nvPr/>
        </p:nvSpPr>
        <p:spPr>
          <a:xfrm>
            <a:off x="6941880" y="2088360"/>
            <a:ext cx="1623600" cy="1054440"/>
          </a:xfrm>
          <a:prstGeom prst="rect">
            <a:avLst/>
          </a:prstGeom>
          <a:noFill/>
          <a:ln>
            <a:noFill/>
          </a:ln>
        </p:spPr>
        <p:txBody>
          <a:bodyPr lIns="0" rIns="0" tIns="0" bIns="0" anchorCtr="1"/>
          <a:p>
            <a:pPr marL="9360" algn="ctr">
              <a:lnSpc>
                <a:spcPct val="100000"/>
              </a:lnSpc>
            </a:pPr>
            <a:r>
              <a:rPr b="0" lang="en-GB" sz="1729" spc="-4" strike="noStrike">
                <a:solidFill>
                  <a:srgbClr val="000000"/>
                </a:solidFill>
                <a:latin typeface="Avenir Book"/>
                <a:ea typeface="Avenir Book"/>
              </a:rPr>
              <a:t>est is an instance of the model to use</a:t>
            </a:r>
            <a:endParaRPr b="0" lang="en-US" sz="1729" spc="-1" strike="noStrike">
              <a:latin typeface="Arial"/>
            </a:endParaRPr>
          </a:p>
        </p:txBody>
      </p:sp>
      <p:sp>
        <p:nvSpPr>
          <p:cNvPr id="2455" name="CustomShape 4"/>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feature selection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sklearn.feature_selection import </a:t>
            </a:r>
            <a:r>
              <a:rPr b="1" lang="en-US" sz="1600" spc="-1" strike="noStrike">
                <a:solidFill>
                  <a:srgbClr val="0070c0"/>
                </a:solidFill>
                <a:latin typeface="Monaco"/>
                <a:ea typeface="Monaco"/>
              </a:rPr>
              <a:t>RFE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RFE</a:t>
            </a:r>
            <a:r>
              <a:rPr b="1" lang="en-US" sz="1600" spc="-1" strike="noStrike">
                <a:solidFill>
                  <a:srgbClr val="909090"/>
                </a:solidFill>
                <a:latin typeface="Monaco"/>
                <a:ea typeface="Monaco"/>
              </a:rPr>
              <a:t>(est, n_features_to_select=5)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RFECV</a:t>
            </a:r>
            <a:r>
              <a:rPr b="1" lang="en-US" sz="1600" spc="-1" strike="noStrike">
                <a:solidFill>
                  <a:srgbClr val="000000"/>
                </a:solidFill>
                <a:latin typeface="Avenir Book"/>
                <a:ea typeface="Avenir Book"/>
              </a:rPr>
              <a:t> class will perform feature elimination using cross validation.</a:t>
            </a:r>
            <a:endParaRPr b="0" lang="en-US" sz="1600" spc="-1" strike="noStrike">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6" name="TextShape 1"/>
          <p:cNvSpPr txBox="1"/>
          <p:nvPr/>
        </p:nvSpPr>
        <p:spPr>
          <a:xfrm>
            <a:off x="398520" y="2962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Recursive Feature Elimination: The Syntax</a:t>
            </a:r>
            <a:endParaRPr b="0" lang="en-US" sz="3000" spc="-1" strike="noStrike">
              <a:latin typeface="Arial"/>
            </a:endParaRPr>
          </a:p>
        </p:txBody>
      </p:sp>
      <p:sp>
        <p:nvSpPr>
          <p:cNvPr id="2457" name="CustomShape 2"/>
          <p:cNvSpPr/>
          <p:nvPr/>
        </p:nvSpPr>
        <p:spPr>
          <a:xfrm>
            <a:off x="884520" y="931320"/>
            <a:ext cx="7465320" cy="4350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feature selection method</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sklearn.feature_selection import </a:t>
            </a:r>
            <a:r>
              <a:rPr b="1" lang="en-US" sz="1600" spc="-1" strike="noStrike">
                <a:solidFill>
                  <a:srgbClr val="0070c0"/>
                </a:solidFill>
                <a:latin typeface="Monaco"/>
                <a:ea typeface="Monaco"/>
              </a:rPr>
              <a:t>RFE</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RFE</a:t>
            </a:r>
            <a:r>
              <a:rPr b="1" lang="en-US" sz="1600" spc="-1" strike="noStrike">
                <a:solidFill>
                  <a:srgbClr val="909090"/>
                </a:solidFill>
                <a:latin typeface="Monaco"/>
                <a:ea typeface="Monaco"/>
              </a:rPr>
              <a:t>(est, n_features_to_select=5)</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predict the expected value</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0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y_predict = </a:t>
            </a:r>
            <a:r>
              <a:rPr b="1" lang="en-US" sz="1600" spc="-1" strike="noStrike">
                <a:solidFill>
                  <a:srgbClr val="7030a0"/>
                </a:solidFill>
                <a:latin typeface="Monaco"/>
                <a:ea typeface="Monaco"/>
              </a:rPr>
              <a:t>rfeMod</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The </a:t>
            </a:r>
            <a:r>
              <a:rPr b="1" lang="en-US" sz="1600" spc="-1" strike="noStrike">
                <a:solidFill>
                  <a:srgbClr val="0070c0"/>
                </a:solidFill>
                <a:latin typeface="Monaco"/>
                <a:ea typeface="Monaco"/>
              </a:rPr>
              <a:t>RFECV</a:t>
            </a:r>
            <a:r>
              <a:rPr b="1" lang="en-US" sz="1600" spc="-1" strike="noStrike">
                <a:solidFill>
                  <a:srgbClr val="000000"/>
                </a:solidFill>
                <a:latin typeface="Avenir Book"/>
                <a:ea typeface="Avenir Book"/>
              </a:rPr>
              <a:t> class will perform feature elimination using cross validation.</a:t>
            </a:r>
            <a:endParaRPr b="0" lang="en-US" sz="1600" spc="-1" strike="noStrike">
              <a:latin typeface="Arial"/>
            </a:endParaRPr>
          </a:p>
        </p:txBody>
      </p:sp>
      <p:sp>
        <p:nvSpPr>
          <p:cNvPr id="2458" name="CustomShape 3"/>
          <p:cNvSpPr/>
          <p:nvPr/>
        </p:nvSpPr>
        <p:spPr>
          <a:xfrm>
            <a:off x="6475680" y="2293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459" name="TextShape 4"/>
          <p:cNvSpPr txBox="1"/>
          <p:nvPr/>
        </p:nvSpPr>
        <p:spPr>
          <a:xfrm>
            <a:off x="6941880" y="22212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final number of features</a:t>
            </a:r>
            <a:endParaRPr b="0" lang="en-US" sz="1729" spc="-1" strike="noStrike">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0" name="TextShape 1"/>
          <p:cNvSpPr txBox="1"/>
          <p:nvPr/>
        </p:nvSpPr>
        <p:spPr>
          <a:xfrm>
            <a:off x="1581840" y="2206800"/>
            <a:ext cx="880200" cy="492120"/>
          </a:xfrm>
          <a:prstGeom prst="rect">
            <a:avLst/>
          </a:prstGeom>
          <a:solidFill>
            <a:srgbClr val="ffffff"/>
          </a:solidFill>
          <a:ln>
            <a:noFill/>
          </a:ln>
        </p:spPr>
      </p:sp>
      <p:sp>
        <p:nvSpPr>
          <p:cNvPr id="2461" name="TextShape 2"/>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a:t>
            </a:r>
            <a:endParaRPr b="0" lang="en-US" sz="3000" spc="-1" strike="noStrike">
              <a:latin typeface="Arial"/>
            </a:endParaRPr>
          </a:p>
        </p:txBody>
      </p:sp>
      <p:sp>
        <p:nvSpPr>
          <p:cNvPr id="2462" name="TextShape 3"/>
          <p:cNvSpPr txBox="1"/>
          <p:nvPr/>
        </p:nvSpPr>
        <p:spPr>
          <a:xfrm>
            <a:off x="3949560" y="3851640"/>
            <a:ext cx="374760" cy="492120"/>
          </a:xfrm>
          <a:prstGeom prst="rect">
            <a:avLst/>
          </a:prstGeom>
          <a:solidFill>
            <a:srgbClr val="ffffff"/>
          </a:solidFill>
          <a:ln>
            <a:noFill/>
          </a:ln>
        </p:spPr>
      </p:sp>
      <p:cxnSp>
        <p:nvCxnSpPr>
          <p:cNvPr id="2463" name="Line 4"/>
          <p:cNvCxnSpPr/>
          <p:nvPr/>
        </p:nvCxnSpPr>
        <p:spPr>
          <a:xfrm flipV="1">
            <a:off x="2505960" y="1204560"/>
            <a:ext cx="360" cy="2647440"/>
          </a:xfrm>
          <a:prstGeom prst="straightConnector1">
            <a:avLst/>
          </a:prstGeom>
          <a:ln w="25560">
            <a:solidFill>
              <a:srgbClr val="000000"/>
            </a:solidFill>
            <a:round/>
            <a:tailEnd len="med" type="triangle" w="med"/>
          </a:ln>
        </p:spPr>
      </p:cxnSp>
      <p:cxnSp>
        <p:nvCxnSpPr>
          <p:cNvPr id="2464" name="Line 5"/>
          <p:cNvCxnSpPr/>
          <p:nvPr/>
        </p:nvCxnSpPr>
        <p:spPr>
          <a:xfrm>
            <a:off x="2496960" y="3851640"/>
            <a:ext cx="3359160" cy="360"/>
          </a:xfrm>
          <a:prstGeom prst="straightConnector1">
            <a:avLst/>
          </a:prstGeom>
          <a:ln w="25560">
            <a:solidFill>
              <a:srgbClr val="000000"/>
            </a:solidFill>
            <a:round/>
            <a:tailEnd len="med" type="triangle" w="med"/>
          </a:ln>
        </p:spPr>
      </p:cxnSp>
      <p:sp>
        <p:nvSpPr>
          <p:cNvPr id="2465" name="CustomShape 6"/>
          <p:cNvSpPr/>
          <p:nvPr/>
        </p:nvSpPr>
        <p:spPr>
          <a:xfrm>
            <a:off x="2813400" y="1600200"/>
            <a:ext cx="2646360" cy="1969920"/>
          </a:xfrm>
          <a:custGeom>
            <a:avLst/>
            <a:gdLst/>
            <a:ahLst/>
            <a:rect l="l" t="t" r="r" b="b"/>
            <a:pathLst>
              <a:path w="2646484" h="1976804">
                <a:moveTo>
                  <a:pt x="0" y="0"/>
                </a:moveTo>
                <a:cubicBezTo>
                  <a:pt x="84993" y="807426"/>
                  <a:pt x="152400" y="1087316"/>
                  <a:pt x="474785" y="1477108"/>
                </a:cubicBezTo>
                <a:cubicBezTo>
                  <a:pt x="797170" y="1866900"/>
                  <a:pt x="1062405" y="1976804"/>
                  <a:pt x="1354016" y="1969477"/>
                </a:cubicBezTo>
                <a:cubicBezTo>
                  <a:pt x="1645627" y="1962150"/>
                  <a:pt x="1868366" y="1849316"/>
                  <a:pt x="2224454" y="1433146"/>
                </a:cubicBezTo>
                <a:cubicBezTo>
                  <a:pt x="2580542" y="1016976"/>
                  <a:pt x="2646484" y="52754"/>
                  <a:pt x="2646484" y="52754"/>
                </a:cubicBezTo>
              </a:path>
            </a:pathLst>
          </a:custGeom>
          <a:noFill/>
          <a:ln w="50760">
            <a:solidFill>
              <a:srgbClr val="c00000"/>
            </a:solidFill>
            <a:round/>
          </a:ln>
        </p:spPr>
        <p:style>
          <a:lnRef idx="0"/>
          <a:fillRef idx="0"/>
          <a:effectRef idx="0"/>
          <a:fontRef idx="minor"/>
        </p:style>
      </p:sp>
      <p:sp>
        <p:nvSpPr>
          <p:cNvPr id="2466" name="TextShape 7"/>
          <p:cNvSpPr txBox="1"/>
          <p:nvPr/>
        </p:nvSpPr>
        <p:spPr>
          <a:xfrm>
            <a:off x="232560" y="749880"/>
            <a:ext cx="3827520" cy="399600"/>
          </a:xfrm>
          <a:prstGeom prst="rect">
            <a:avLst/>
          </a:prstGeom>
          <a:noFill/>
          <a:ln>
            <a:noFill/>
          </a:ln>
        </p:spPr>
        <p:txBody>
          <a:bodyPr/>
          <a:p>
            <a:pPr>
              <a:lnSpc>
                <a:spcPct val="100000"/>
              </a:lnSpc>
            </a:pPr>
            <a:r>
              <a:rPr b="0" lang="en-US" sz="2000" spc="-1" strike="noStrike">
                <a:solidFill>
                  <a:srgbClr val="212121"/>
                </a:solidFill>
                <a:latin typeface="Avenir Book"/>
                <a:ea typeface="Avenir Book"/>
              </a:rPr>
              <a:t>Start with a cost function J():</a:t>
            </a:r>
            <a:endParaRPr b="0" lang="en-US" sz="2000" spc="-1" strike="noStrike">
              <a:latin typeface="Arial"/>
            </a:endParaRPr>
          </a:p>
        </p:txBody>
      </p:sp>
      <p:sp>
        <p:nvSpPr>
          <p:cNvPr id="2467" name="CustomShape 8"/>
          <p:cNvSpPr/>
          <p:nvPr/>
        </p:nvSpPr>
        <p:spPr>
          <a:xfrm>
            <a:off x="5117040" y="2206800"/>
            <a:ext cx="254880" cy="254880"/>
          </a:xfrm>
          <a:custGeom>
            <a:avLst/>
            <a:gdLst/>
            <a:ahLst/>
            <a:rect l="l" t="t" r="r" b="b"/>
            <a:pathLst>
              <a:path w="21600" h="21600">
                <a:moveTo>
                  <a:pt x="0" y="10800"/>
                </a:moveTo>
                <a:close/>
              </a:path>
            </a:pathLst>
          </a:custGeom>
          <a:solidFill>
            <a:srgbClr val="0070c0"/>
          </a:solidFill>
          <a:ln w="12600">
            <a:solidFill>
              <a:srgbClr val="000000"/>
            </a:solidFill>
            <a:round/>
          </a:ln>
        </p:spPr>
        <p:style>
          <a:lnRef idx="0"/>
          <a:fillRef idx="0"/>
          <a:effectRef idx="0"/>
          <a:fontRef idx="minor"/>
        </p:style>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8" name="TextShape 1"/>
          <p:cNvSpPr txBox="1"/>
          <p:nvPr/>
        </p:nvSpPr>
        <p:spPr>
          <a:xfrm>
            <a:off x="305280" y="4363560"/>
            <a:ext cx="5846760" cy="399600"/>
          </a:xfrm>
          <a:prstGeom prst="rect">
            <a:avLst/>
          </a:prstGeom>
          <a:noFill/>
          <a:ln>
            <a:noFill/>
          </a:ln>
        </p:spPr>
        <p:txBody>
          <a:bodyPr/>
          <a:p>
            <a:pPr>
              <a:lnSpc>
                <a:spcPct val="100000"/>
              </a:lnSpc>
            </a:pPr>
            <a:r>
              <a:rPr b="0" lang="en-US" sz="2000" spc="-1" strike="noStrike">
                <a:solidFill>
                  <a:srgbClr val="212121"/>
                </a:solidFill>
                <a:latin typeface="Avenir Book"/>
                <a:ea typeface="Avenir Book"/>
              </a:rPr>
              <a:t>Then gradually move towards the minimum.</a:t>
            </a:r>
            <a:endParaRPr b="0" lang="en-US" sz="2000" spc="-1" strike="noStrike">
              <a:latin typeface="Arial"/>
            </a:endParaRPr>
          </a:p>
        </p:txBody>
      </p:sp>
      <p:sp>
        <p:nvSpPr>
          <p:cNvPr id="2469" name="TextShape 2"/>
          <p:cNvSpPr txBox="1"/>
          <p:nvPr/>
        </p:nvSpPr>
        <p:spPr>
          <a:xfrm>
            <a:off x="1581840" y="2206800"/>
            <a:ext cx="880200" cy="492120"/>
          </a:xfrm>
          <a:prstGeom prst="rect">
            <a:avLst/>
          </a:prstGeom>
          <a:solidFill>
            <a:srgbClr val="ffffff"/>
          </a:solidFill>
          <a:ln>
            <a:noFill/>
          </a:ln>
        </p:spPr>
      </p:sp>
      <p:sp>
        <p:nvSpPr>
          <p:cNvPr id="2470" name="TextShape 3"/>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a:t>
            </a:r>
            <a:endParaRPr b="0" lang="en-US" sz="3000" spc="-1" strike="noStrike">
              <a:latin typeface="Arial"/>
            </a:endParaRPr>
          </a:p>
        </p:txBody>
      </p:sp>
      <p:sp>
        <p:nvSpPr>
          <p:cNvPr id="2471" name="TextShape 4"/>
          <p:cNvSpPr txBox="1"/>
          <p:nvPr/>
        </p:nvSpPr>
        <p:spPr>
          <a:xfrm>
            <a:off x="3949560" y="3851640"/>
            <a:ext cx="374760" cy="492120"/>
          </a:xfrm>
          <a:prstGeom prst="rect">
            <a:avLst/>
          </a:prstGeom>
          <a:solidFill>
            <a:srgbClr val="ffffff"/>
          </a:solidFill>
          <a:ln>
            <a:noFill/>
          </a:ln>
        </p:spPr>
      </p:sp>
      <p:cxnSp>
        <p:nvCxnSpPr>
          <p:cNvPr id="2472" name="Line 5"/>
          <p:cNvCxnSpPr/>
          <p:nvPr/>
        </p:nvCxnSpPr>
        <p:spPr>
          <a:xfrm flipV="1">
            <a:off x="2505960" y="1204560"/>
            <a:ext cx="360" cy="2647440"/>
          </a:xfrm>
          <a:prstGeom prst="straightConnector1">
            <a:avLst/>
          </a:prstGeom>
          <a:ln w="25560">
            <a:solidFill>
              <a:srgbClr val="000000"/>
            </a:solidFill>
            <a:round/>
            <a:tailEnd len="med" type="triangle" w="med"/>
          </a:ln>
        </p:spPr>
      </p:cxnSp>
      <p:cxnSp>
        <p:nvCxnSpPr>
          <p:cNvPr id="2473" name="Line 6"/>
          <p:cNvCxnSpPr/>
          <p:nvPr/>
        </p:nvCxnSpPr>
        <p:spPr>
          <a:xfrm>
            <a:off x="2496960" y="3851640"/>
            <a:ext cx="3359160" cy="360"/>
          </a:xfrm>
          <a:prstGeom prst="straightConnector1">
            <a:avLst/>
          </a:prstGeom>
          <a:ln w="25560">
            <a:solidFill>
              <a:srgbClr val="000000"/>
            </a:solidFill>
            <a:round/>
            <a:tailEnd len="med" type="triangle" w="med"/>
          </a:ln>
        </p:spPr>
      </p:cxnSp>
      <p:sp>
        <p:nvSpPr>
          <p:cNvPr id="2474" name="CustomShape 7"/>
          <p:cNvSpPr/>
          <p:nvPr/>
        </p:nvSpPr>
        <p:spPr>
          <a:xfrm>
            <a:off x="2813400" y="1600200"/>
            <a:ext cx="2646360" cy="1969920"/>
          </a:xfrm>
          <a:custGeom>
            <a:avLst/>
            <a:gdLst/>
            <a:ahLst/>
            <a:rect l="l" t="t" r="r" b="b"/>
            <a:pathLst>
              <a:path w="2646484" h="1976804">
                <a:moveTo>
                  <a:pt x="0" y="0"/>
                </a:moveTo>
                <a:cubicBezTo>
                  <a:pt x="84993" y="807426"/>
                  <a:pt x="152400" y="1087316"/>
                  <a:pt x="474785" y="1477108"/>
                </a:cubicBezTo>
                <a:cubicBezTo>
                  <a:pt x="797170" y="1866900"/>
                  <a:pt x="1062405" y="1976804"/>
                  <a:pt x="1354016" y="1969477"/>
                </a:cubicBezTo>
                <a:cubicBezTo>
                  <a:pt x="1645627" y="1962150"/>
                  <a:pt x="1868366" y="1849316"/>
                  <a:pt x="2224454" y="1433146"/>
                </a:cubicBezTo>
                <a:cubicBezTo>
                  <a:pt x="2580542" y="1016976"/>
                  <a:pt x="2646484" y="52754"/>
                  <a:pt x="2646484" y="52754"/>
                </a:cubicBezTo>
              </a:path>
            </a:pathLst>
          </a:custGeom>
          <a:noFill/>
          <a:ln w="50760">
            <a:solidFill>
              <a:srgbClr val="c00000"/>
            </a:solidFill>
            <a:round/>
          </a:ln>
        </p:spPr>
        <p:style>
          <a:lnRef idx="0"/>
          <a:fillRef idx="0"/>
          <a:effectRef idx="0"/>
          <a:fontRef idx="minor"/>
        </p:style>
      </p:sp>
      <p:sp>
        <p:nvSpPr>
          <p:cNvPr id="2475" name="TextShape 8"/>
          <p:cNvSpPr txBox="1"/>
          <p:nvPr/>
        </p:nvSpPr>
        <p:spPr>
          <a:xfrm>
            <a:off x="232560" y="749880"/>
            <a:ext cx="3827520" cy="399600"/>
          </a:xfrm>
          <a:prstGeom prst="rect">
            <a:avLst/>
          </a:prstGeom>
          <a:noFill/>
          <a:ln>
            <a:noFill/>
          </a:ln>
        </p:spPr>
        <p:txBody>
          <a:bodyPr/>
          <a:p>
            <a:pPr>
              <a:lnSpc>
                <a:spcPct val="100000"/>
              </a:lnSpc>
            </a:pPr>
            <a:r>
              <a:rPr b="0" lang="en-US" sz="2000" spc="-1" strike="noStrike">
                <a:solidFill>
                  <a:srgbClr val="212121"/>
                </a:solidFill>
                <a:latin typeface="Avenir Book"/>
                <a:ea typeface="Avenir Book"/>
              </a:rPr>
              <a:t>Start with a cost function J():</a:t>
            </a:r>
            <a:endParaRPr b="0" lang="en-US" sz="2000" spc="-1" strike="noStrike">
              <a:latin typeface="Arial"/>
            </a:endParaRPr>
          </a:p>
        </p:txBody>
      </p:sp>
      <p:sp>
        <p:nvSpPr>
          <p:cNvPr id="2476" name="TextShape 9"/>
          <p:cNvSpPr txBox="1"/>
          <p:nvPr/>
        </p:nvSpPr>
        <p:spPr>
          <a:xfrm>
            <a:off x="4642200" y="3377160"/>
            <a:ext cx="2253240" cy="399960"/>
          </a:xfrm>
          <a:prstGeom prst="rect">
            <a:avLst/>
          </a:prstGeom>
          <a:noFill/>
          <a:ln>
            <a:noFill/>
          </a:ln>
        </p:spPr>
        <p:txBody>
          <a:bodyPr/>
          <a:p>
            <a:pPr>
              <a:lnSpc>
                <a:spcPct val="100000"/>
              </a:lnSpc>
            </a:pPr>
            <a:r>
              <a:rPr b="0" lang="en-US" sz="2000" spc="-1" strike="noStrike">
                <a:solidFill>
                  <a:srgbClr val="212121"/>
                </a:solidFill>
                <a:latin typeface="Avenir Book"/>
                <a:ea typeface="Avenir Book"/>
              </a:rPr>
              <a:t>Global Minimum</a:t>
            </a:r>
            <a:endParaRPr b="0" lang="en-US" sz="2000" spc="-1" strike="noStrike">
              <a:latin typeface="Arial"/>
            </a:endParaRPr>
          </a:p>
        </p:txBody>
      </p:sp>
      <p:sp>
        <p:nvSpPr>
          <p:cNvPr id="2477" name="CustomShape 10"/>
          <p:cNvSpPr/>
          <p:nvPr/>
        </p:nvSpPr>
        <p:spPr>
          <a:xfrm>
            <a:off x="5117040" y="2206800"/>
            <a:ext cx="254880" cy="254880"/>
          </a:xfrm>
          <a:custGeom>
            <a:avLst/>
            <a:gdLst/>
            <a:ahLst/>
            <a:rect l="l" t="t" r="r" b="b"/>
            <a:pathLst>
              <a:path w="21600" h="21600">
                <a:moveTo>
                  <a:pt x="0" y="10800"/>
                </a:moveTo>
                <a:close/>
              </a:path>
            </a:pathLst>
          </a:custGeom>
          <a:solidFill>
            <a:srgbClr val="0070c0"/>
          </a:solidFill>
          <a:ln w="12600">
            <a:solidFill>
              <a:srgbClr val="000000"/>
            </a:solidFill>
            <a:round/>
          </a:ln>
        </p:spPr>
        <p:style>
          <a:lnRef idx="0"/>
          <a:fillRef idx="0"/>
          <a:effectRef idx="0"/>
          <a:fontRef idx="minor"/>
        </p:style>
      </p:sp>
      <p:cxnSp>
        <p:nvCxnSpPr>
          <p:cNvPr id="2478" name="Line 11"/>
          <p:cNvCxnSpPr/>
          <p:nvPr/>
        </p:nvCxnSpPr>
        <p:spPr>
          <a:xfrm flipH="1">
            <a:off x="5117040" y="2461680"/>
            <a:ext cx="127800" cy="299520"/>
          </a:xfrm>
          <a:prstGeom prst="straightConnector1">
            <a:avLst/>
          </a:prstGeom>
          <a:ln w="25560">
            <a:solidFill>
              <a:srgbClr val="000000"/>
            </a:solidFill>
            <a:round/>
            <a:tailEnd len="med" type="triangle" w="med"/>
          </a:ln>
        </p:spPr>
      </p:cxnSp>
      <p:cxnSp>
        <p:nvCxnSpPr>
          <p:cNvPr id="2479" name="Line 12"/>
          <p:cNvCxnSpPr/>
          <p:nvPr/>
        </p:nvCxnSpPr>
        <p:spPr>
          <a:xfrm flipH="1">
            <a:off x="4941720" y="2773440"/>
            <a:ext cx="175680" cy="269280"/>
          </a:xfrm>
          <a:prstGeom prst="straightConnector1">
            <a:avLst/>
          </a:prstGeom>
          <a:ln w="25560">
            <a:solidFill>
              <a:srgbClr val="000000"/>
            </a:solidFill>
            <a:round/>
            <a:tailEnd len="med" type="triangle" w="med"/>
          </a:ln>
        </p:spPr>
      </p:cxnSp>
      <p:cxnSp>
        <p:nvCxnSpPr>
          <p:cNvPr id="2480" name="Line 13"/>
          <p:cNvCxnSpPr/>
          <p:nvPr/>
        </p:nvCxnSpPr>
        <p:spPr>
          <a:xfrm flipH="1">
            <a:off x="4712760" y="3073320"/>
            <a:ext cx="167400" cy="215280"/>
          </a:xfrm>
          <a:prstGeom prst="straightConnector1">
            <a:avLst/>
          </a:prstGeom>
          <a:ln w="25560">
            <a:solidFill>
              <a:srgbClr val="000000"/>
            </a:solidFill>
            <a:round/>
            <a:tailEnd len="med" type="triangle" w="med"/>
          </a:ln>
        </p:spPr>
      </p:cxn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1" name="TextShape 1"/>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482" name="TextShape 2"/>
          <p:cNvSpPr txBox="1"/>
          <p:nvPr/>
        </p:nvSpPr>
        <p:spPr>
          <a:xfrm>
            <a:off x="414720" y="1010880"/>
            <a:ext cx="4492800" cy="246204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Now imagine there are two parameters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This is a more complicated surface on which the minimum must be found</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How can we do this without knowing what </a:t>
            </a:r>
            <a:r>
              <a:rPr b="0" lang="en-US" sz="2000" spc="-1" strike="noStrike">
                <a:solidFill>
                  <a:srgbClr val="101010"/>
                </a:solidFill>
                <a:latin typeface="Avenir Book"/>
                <a:ea typeface="Avenir Book"/>
              </a:rPr>
              <a:t> looks like?</a:t>
            </a:r>
            <a:endParaRPr b="0" lang="en-US" sz="2000" spc="-1" strike="noStrike">
              <a:latin typeface="Arial"/>
            </a:endParaRPr>
          </a:p>
        </p:txBody>
      </p:sp>
      <p:pic>
        <p:nvPicPr>
          <p:cNvPr id="2483" name="Picture 9" descr=""/>
          <p:cNvPicPr/>
          <p:nvPr/>
        </p:nvPicPr>
        <p:blipFill>
          <a:blip r:embed="rId1"/>
          <a:srcRect l="4484" t="7261" r="7214" b="4861"/>
          <a:stretch/>
        </p:blipFill>
        <p:spPr>
          <a:xfrm>
            <a:off x="5833080" y="1258200"/>
            <a:ext cx="3324960" cy="2480040"/>
          </a:xfrm>
          <a:prstGeom prst="rect">
            <a:avLst/>
          </a:prstGeom>
          <a:ln w="25560">
            <a:noFill/>
          </a:ln>
        </p:spPr>
      </p:pic>
      <p:sp>
        <p:nvSpPr>
          <p:cNvPr id="2484" name="TextShape 3"/>
          <p:cNvSpPr txBox="1"/>
          <p:nvPr/>
        </p:nvSpPr>
        <p:spPr>
          <a:xfrm>
            <a:off x="6089400" y="988920"/>
            <a:ext cx="1274760" cy="369000"/>
          </a:xfrm>
          <a:prstGeom prst="rect">
            <a:avLst/>
          </a:prstGeom>
          <a:solidFill>
            <a:srgbClr val="ffffff"/>
          </a:solidFill>
          <a:ln>
            <a:noFill/>
          </a:ln>
        </p:spPr>
      </p:sp>
      <p:sp>
        <p:nvSpPr>
          <p:cNvPr id="2485" name="TextShape 4"/>
          <p:cNvSpPr txBox="1"/>
          <p:nvPr/>
        </p:nvSpPr>
        <p:spPr>
          <a:xfrm>
            <a:off x="6129000" y="3226680"/>
            <a:ext cx="414720" cy="369000"/>
          </a:xfrm>
          <a:prstGeom prst="rect">
            <a:avLst/>
          </a:prstGeom>
          <a:solidFill>
            <a:srgbClr val="ffffff"/>
          </a:solidFill>
          <a:ln>
            <a:noFill/>
          </a:ln>
        </p:spPr>
      </p:sp>
      <p:sp>
        <p:nvSpPr>
          <p:cNvPr id="2486" name="TextShape 5"/>
          <p:cNvSpPr txBox="1"/>
          <p:nvPr/>
        </p:nvSpPr>
        <p:spPr>
          <a:xfrm>
            <a:off x="8298360" y="3378600"/>
            <a:ext cx="422280" cy="369000"/>
          </a:xfrm>
          <a:prstGeom prst="rect">
            <a:avLst/>
          </a:prstGeom>
          <a:solidFill>
            <a:srgbClr val="ffffff"/>
          </a:solidFill>
          <a:ln>
            <a:noFill/>
          </a:ln>
        </p:spPr>
      </p:sp>
      <p:sp>
        <p:nvSpPr>
          <p:cNvPr id="2487" name="CustomShape 6"/>
          <p:cNvSpPr/>
          <p:nvPr/>
        </p:nvSpPr>
        <p:spPr>
          <a:xfrm>
            <a:off x="7381080" y="1891440"/>
            <a:ext cx="228600" cy="228600"/>
          </a:xfrm>
          <a:custGeom>
            <a:avLst/>
            <a:gdLst/>
            <a:ahLst/>
            <a:rect l="l" t="t" r="r" b="b"/>
            <a:pathLst>
              <a:path w="18149" h="18148">
                <a:moveTo>
                  <a:pt x="3392" y="6984"/>
                </a:moveTo>
                <a:lnTo>
                  <a:pt x="6984" y="3392"/>
                </a:lnTo>
                <a:lnTo>
                  <a:pt x="10800" y="7208"/>
                </a:lnTo>
                <a:lnTo>
                  <a:pt x="14616" y="3392"/>
                </a:lnTo>
                <a:lnTo>
                  <a:pt x="18208" y="6984"/>
                </a:lnTo>
                <a:lnTo>
                  <a:pt x="14392" y="10800"/>
                </a:lnTo>
                <a:lnTo>
                  <a:pt x="18208" y="14616"/>
                </a:lnTo>
                <a:lnTo>
                  <a:pt x="14616" y="18208"/>
                </a:lnTo>
                <a:lnTo>
                  <a:pt x="10800" y="14392"/>
                </a:lnTo>
                <a:lnTo>
                  <a:pt x="6984" y="18208"/>
                </a:lnTo>
                <a:lnTo>
                  <a:pt x="3392" y="14616"/>
                </a:lnTo>
                <a:lnTo>
                  <a:pt x="7208" y="10800"/>
                </a:lnTo>
                <a:close/>
              </a:path>
            </a:pathLst>
          </a:custGeom>
          <a:solidFill>
            <a:srgbClr val="000000"/>
          </a:solidFill>
          <a:ln w="25560">
            <a:solidFill>
              <a:srgbClr val="ffa400"/>
            </a:solidFill>
            <a:round/>
          </a:ln>
        </p:spPr>
        <p:style>
          <a:lnRef idx="0"/>
          <a:fillRef idx="0"/>
          <a:effectRef idx="0"/>
          <a:fontRef idx="minor"/>
        </p:style>
      </p:sp>
      <p:sp>
        <p:nvSpPr>
          <p:cNvPr id="2488" name="CustomShape 7"/>
          <p:cNvSpPr/>
          <p:nvPr/>
        </p:nvSpPr>
        <p:spPr>
          <a:xfrm>
            <a:off x="222840" y="1731960"/>
            <a:ext cx="4854600" cy="202284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
        <p:nvSpPr>
          <p:cNvPr id="2489" name="CustomShape 8"/>
          <p:cNvSpPr/>
          <p:nvPr/>
        </p:nvSpPr>
        <p:spPr>
          <a:xfrm>
            <a:off x="5591880" y="1357920"/>
            <a:ext cx="3492720" cy="243972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
        <p:nvSpPr>
          <p:cNvPr id="2490" name="CustomShape 9"/>
          <p:cNvSpPr/>
          <p:nvPr/>
        </p:nvSpPr>
        <p:spPr>
          <a:xfrm>
            <a:off x="5833080" y="866160"/>
            <a:ext cx="2340720" cy="69804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91" name="TextShape 1"/>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492" name="TextShape 2"/>
          <p:cNvSpPr txBox="1"/>
          <p:nvPr/>
        </p:nvSpPr>
        <p:spPr>
          <a:xfrm>
            <a:off x="414720" y="1010880"/>
            <a:ext cx="4492800" cy="246204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Now imagine there are two parameters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This is a more complicated surface on which the minimum must be found</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How can we do this without knowing what </a:t>
            </a:r>
            <a:r>
              <a:rPr b="0" lang="en-US" sz="2000" spc="-1" strike="noStrike">
                <a:solidFill>
                  <a:srgbClr val="101010"/>
                </a:solidFill>
                <a:latin typeface="Avenir Book"/>
                <a:ea typeface="Avenir Book"/>
              </a:rPr>
              <a:t> looks like?</a:t>
            </a:r>
            <a:endParaRPr b="0" lang="en-US" sz="2000" spc="-1" strike="noStrike">
              <a:latin typeface="Arial"/>
            </a:endParaRPr>
          </a:p>
        </p:txBody>
      </p:sp>
      <p:pic>
        <p:nvPicPr>
          <p:cNvPr id="2493" name="Picture 9" descr=""/>
          <p:cNvPicPr/>
          <p:nvPr/>
        </p:nvPicPr>
        <p:blipFill>
          <a:blip r:embed="rId1"/>
          <a:srcRect l="4484" t="7261" r="7214" b="4861"/>
          <a:stretch/>
        </p:blipFill>
        <p:spPr>
          <a:xfrm>
            <a:off x="5833080" y="1258200"/>
            <a:ext cx="3324960" cy="2480040"/>
          </a:xfrm>
          <a:prstGeom prst="rect">
            <a:avLst/>
          </a:prstGeom>
          <a:ln w="25560">
            <a:noFill/>
          </a:ln>
        </p:spPr>
      </p:pic>
      <p:sp>
        <p:nvSpPr>
          <p:cNvPr id="2494" name="TextShape 3"/>
          <p:cNvSpPr txBox="1"/>
          <p:nvPr/>
        </p:nvSpPr>
        <p:spPr>
          <a:xfrm>
            <a:off x="6089400" y="988920"/>
            <a:ext cx="1274760" cy="369000"/>
          </a:xfrm>
          <a:prstGeom prst="rect">
            <a:avLst/>
          </a:prstGeom>
          <a:solidFill>
            <a:srgbClr val="ffffff"/>
          </a:solidFill>
          <a:ln>
            <a:noFill/>
          </a:ln>
        </p:spPr>
      </p:sp>
      <p:sp>
        <p:nvSpPr>
          <p:cNvPr id="2495" name="TextShape 4"/>
          <p:cNvSpPr txBox="1"/>
          <p:nvPr/>
        </p:nvSpPr>
        <p:spPr>
          <a:xfrm>
            <a:off x="6129000" y="3226680"/>
            <a:ext cx="414720" cy="369000"/>
          </a:xfrm>
          <a:prstGeom prst="rect">
            <a:avLst/>
          </a:prstGeom>
          <a:solidFill>
            <a:srgbClr val="ffffff"/>
          </a:solidFill>
          <a:ln>
            <a:noFill/>
          </a:ln>
        </p:spPr>
      </p:sp>
      <p:sp>
        <p:nvSpPr>
          <p:cNvPr id="2496" name="TextShape 5"/>
          <p:cNvSpPr txBox="1"/>
          <p:nvPr/>
        </p:nvSpPr>
        <p:spPr>
          <a:xfrm>
            <a:off x="8298360" y="3378600"/>
            <a:ext cx="422280" cy="369000"/>
          </a:xfrm>
          <a:prstGeom prst="rect">
            <a:avLst/>
          </a:prstGeom>
          <a:solidFill>
            <a:srgbClr val="ffffff"/>
          </a:solidFill>
          <a:ln>
            <a:noFill/>
          </a:ln>
        </p:spPr>
      </p:sp>
      <p:sp>
        <p:nvSpPr>
          <p:cNvPr id="2497" name="CustomShape 6"/>
          <p:cNvSpPr/>
          <p:nvPr/>
        </p:nvSpPr>
        <p:spPr>
          <a:xfrm>
            <a:off x="7381080" y="1891440"/>
            <a:ext cx="228600" cy="228600"/>
          </a:xfrm>
          <a:custGeom>
            <a:avLst/>
            <a:gdLst/>
            <a:ahLst/>
            <a:rect l="l" t="t" r="r" b="b"/>
            <a:pathLst>
              <a:path w="18149" h="18148">
                <a:moveTo>
                  <a:pt x="3392" y="6984"/>
                </a:moveTo>
                <a:lnTo>
                  <a:pt x="6984" y="3392"/>
                </a:lnTo>
                <a:lnTo>
                  <a:pt x="10800" y="7208"/>
                </a:lnTo>
                <a:lnTo>
                  <a:pt x="14616" y="3392"/>
                </a:lnTo>
                <a:lnTo>
                  <a:pt x="18208" y="6984"/>
                </a:lnTo>
                <a:lnTo>
                  <a:pt x="14392" y="10800"/>
                </a:lnTo>
                <a:lnTo>
                  <a:pt x="18208" y="14616"/>
                </a:lnTo>
                <a:lnTo>
                  <a:pt x="14616" y="18208"/>
                </a:lnTo>
                <a:lnTo>
                  <a:pt x="10800" y="14392"/>
                </a:lnTo>
                <a:lnTo>
                  <a:pt x="6984" y="18208"/>
                </a:lnTo>
                <a:lnTo>
                  <a:pt x="3392" y="14616"/>
                </a:lnTo>
                <a:lnTo>
                  <a:pt x="7208" y="10800"/>
                </a:lnTo>
                <a:close/>
              </a:path>
            </a:pathLst>
          </a:custGeom>
          <a:solidFill>
            <a:srgbClr val="000000"/>
          </a:solidFill>
          <a:ln w="25560">
            <a:solidFill>
              <a:srgbClr val="ffa400"/>
            </a:solidFill>
            <a:round/>
          </a:ln>
        </p:spPr>
        <p:style>
          <a:lnRef idx="0"/>
          <a:fillRef idx="0"/>
          <a:effectRef idx="0"/>
          <a:fontRef idx="minor"/>
        </p:style>
      </p:sp>
      <p:sp>
        <p:nvSpPr>
          <p:cNvPr id="2498" name="CustomShape 7"/>
          <p:cNvSpPr/>
          <p:nvPr/>
        </p:nvSpPr>
        <p:spPr>
          <a:xfrm>
            <a:off x="222840" y="2813400"/>
            <a:ext cx="4854600" cy="94140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99" name="TextShape 1"/>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00" name="TextShape 2"/>
          <p:cNvSpPr txBox="1"/>
          <p:nvPr/>
        </p:nvSpPr>
        <p:spPr>
          <a:xfrm>
            <a:off x="414720" y="1010880"/>
            <a:ext cx="4492800" cy="246204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Now imagine there are two parameters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This is a more complicated surface on which the minimum must be found</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How can we do this without knowing what </a:t>
            </a:r>
            <a:r>
              <a:rPr b="0" lang="en-US" sz="2000" spc="-1" strike="noStrike">
                <a:solidFill>
                  <a:srgbClr val="101010"/>
                </a:solidFill>
                <a:latin typeface="Avenir Book"/>
                <a:ea typeface="Avenir Book"/>
              </a:rPr>
              <a:t> looks like?</a:t>
            </a:r>
            <a:endParaRPr b="0" lang="en-US" sz="2000" spc="-1" strike="noStrike">
              <a:latin typeface="Arial"/>
            </a:endParaRPr>
          </a:p>
        </p:txBody>
      </p:sp>
      <p:pic>
        <p:nvPicPr>
          <p:cNvPr id="2501" name="Picture 9" descr=""/>
          <p:cNvPicPr/>
          <p:nvPr/>
        </p:nvPicPr>
        <p:blipFill>
          <a:blip r:embed="rId1"/>
          <a:srcRect l="4484" t="7261" r="7214" b="4861"/>
          <a:stretch/>
        </p:blipFill>
        <p:spPr>
          <a:xfrm>
            <a:off x="5833080" y="1258200"/>
            <a:ext cx="3324960" cy="2480040"/>
          </a:xfrm>
          <a:prstGeom prst="rect">
            <a:avLst/>
          </a:prstGeom>
          <a:ln w="25560">
            <a:noFill/>
          </a:ln>
        </p:spPr>
      </p:pic>
      <p:sp>
        <p:nvSpPr>
          <p:cNvPr id="2502" name="TextShape 3"/>
          <p:cNvSpPr txBox="1"/>
          <p:nvPr/>
        </p:nvSpPr>
        <p:spPr>
          <a:xfrm>
            <a:off x="6089400" y="988920"/>
            <a:ext cx="1274760" cy="369000"/>
          </a:xfrm>
          <a:prstGeom prst="rect">
            <a:avLst/>
          </a:prstGeom>
          <a:solidFill>
            <a:srgbClr val="ffffff"/>
          </a:solidFill>
          <a:ln>
            <a:noFill/>
          </a:ln>
        </p:spPr>
      </p:sp>
      <p:sp>
        <p:nvSpPr>
          <p:cNvPr id="2503" name="TextShape 4"/>
          <p:cNvSpPr txBox="1"/>
          <p:nvPr/>
        </p:nvSpPr>
        <p:spPr>
          <a:xfrm>
            <a:off x="6129000" y="3226680"/>
            <a:ext cx="414720" cy="369000"/>
          </a:xfrm>
          <a:prstGeom prst="rect">
            <a:avLst/>
          </a:prstGeom>
          <a:solidFill>
            <a:srgbClr val="ffffff"/>
          </a:solidFill>
          <a:ln>
            <a:noFill/>
          </a:ln>
        </p:spPr>
      </p:sp>
      <p:sp>
        <p:nvSpPr>
          <p:cNvPr id="2504" name="TextShape 5"/>
          <p:cNvSpPr txBox="1"/>
          <p:nvPr/>
        </p:nvSpPr>
        <p:spPr>
          <a:xfrm>
            <a:off x="8298360" y="3378600"/>
            <a:ext cx="422280" cy="369000"/>
          </a:xfrm>
          <a:prstGeom prst="rect">
            <a:avLst/>
          </a:prstGeom>
          <a:solidFill>
            <a:srgbClr val="ffffff"/>
          </a:solidFill>
          <a:ln>
            <a:noFill/>
          </a:ln>
        </p:spPr>
      </p:sp>
      <p:sp>
        <p:nvSpPr>
          <p:cNvPr id="2505" name="CustomShape 6"/>
          <p:cNvSpPr/>
          <p:nvPr/>
        </p:nvSpPr>
        <p:spPr>
          <a:xfrm>
            <a:off x="7381080" y="1891440"/>
            <a:ext cx="228600" cy="228600"/>
          </a:xfrm>
          <a:custGeom>
            <a:avLst/>
            <a:gdLst/>
            <a:ahLst/>
            <a:rect l="l" t="t" r="r" b="b"/>
            <a:pathLst>
              <a:path w="18149" h="18148">
                <a:moveTo>
                  <a:pt x="3392" y="6984"/>
                </a:moveTo>
                <a:lnTo>
                  <a:pt x="6984" y="3392"/>
                </a:lnTo>
                <a:lnTo>
                  <a:pt x="10800" y="7208"/>
                </a:lnTo>
                <a:lnTo>
                  <a:pt x="14616" y="3392"/>
                </a:lnTo>
                <a:lnTo>
                  <a:pt x="18208" y="6984"/>
                </a:lnTo>
                <a:lnTo>
                  <a:pt x="14392" y="10800"/>
                </a:lnTo>
                <a:lnTo>
                  <a:pt x="18208" y="14616"/>
                </a:lnTo>
                <a:lnTo>
                  <a:pt x="14616" y="18208"/>
                </a:lnTo>
                <a:lnTo>
                  <a:pt x="10800" y="14392"/>
                </a:lnTo>
                <a:lnTo>
                  <a:pt x="6984" y="18208"/>
                </a:lnTo>
                <a:lnTo>
                  <a:pt x="3392" y="14616"/>
                </a:lnTo>
                <a:lnTo>
                  <a:pt x="7208" y="10800"/>
                </a:lnTo>
                <a:close/>
              </a:path>
            </a:pathLst>
          </a:custGeom>
          <a:solidFill>
            <a:srgbClr val="000000"/>
          </a:solidFill>
          <a:ln w="25560">
            <a:solidFill>
              <a:srgbClr val="ffa400"/>
            </a:solidFill>
            <a:round/>
          </a:ln>
        </p:spPr>
        <p:style>
          <a:lnRef idx="0"/>
          <a:fillRef idx="0"/>
          <a:effectRef idx="0"/>
          <a:fontRef idx="minor"/>
        </p:style>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6" name="TextShape 1"/>
          <p:cNvSpPr txBox="1"/>
          <p:nvPr/>
        </p:nvSpPr>
        <p:spPr>
          <a:xfrm>
            <a:off x="441000" y="1173240"/>
            <a:ext cx="4807440" cy="169236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 strike="noStrike">
                <a:solidFill>
                  <a:srgbClr val="101010"/>
                </a:solidFill>
                <a:latin typeface="Avenir Book"/>
                <a:ea typeface="Avenir Book"/>
              </a:rPr>
              <a:t>Compute the gradient, , which points in the direction of the biggest increase!</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 strike="noStrike">
                <a:solidFill>
                  <a:srgbClr val="101010"/>
                </a:solidFill>
                <a:latin typeface="Avenir Book"/>
                <a:ea typeface="Avenir Book"/>
              </a:rPr>
              <a:t>- (negative gradient) points to the biggest decrease at that point!</a:t>
            </a:r>
            <a:endParaRPr b="0" lang="en-US" sz="2000" spc="-1" strike="noStrike">
              <a:latin typeface="Arial"/>
            </a:endParaRPr>
          </a:p>
        </p:txBody>
      </p:sp>
      <p:pic>
        <p:nvPicPr>
          <p:cNvPr id="2507"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08" name="TextShape 2"/>
          <p:cNvSpPr txBox="1"/>
          <p:nvPr/>
        </p:nvSpPr>
        <p:spPr>
          <a:xfrm>
            <a:off x="6089400" y="988920"/>
            <a:ext cx="1274760" cy="369000"/>
          </a:xfrm>
          <a:prstGeom prst="rect">
            <a:avLst/>
          </a:prstGeom>
          <a:solidFill>
            <a:srgbClr val="ffffff"/>
          </a:solidFill>
          <a:ln>
            <a:noFill/>
          </a:ln>
        </p:spPr>
      </p:sp>
      <p:sp>
        <p:nvSpPr>
          <p:cNvPr id="2509" name="TextShape 3"/>
          <p:cNvSpPr txBox="1"/>
          <p:nvPr/>
        </p:nvSpPr>
        <p:spPr>
          <a:xfrm>
            <a:off x="6129000" y="3226680"/>
            <a:ext cx="414720" cy="369000"/>
          </a:xfrm>
          <a:prstGeom prst="rect">
            <a:avLst/>
          </a:prstGeom>
          <a:solidFill>
            <a:srgbClr val="ffffff"/>
          </a:solidFill>
          <a:ln>
            <a:noFill/>
          </a:ln>
        </p:spPr>
      </p:sp>
      <p:sp>
        <p:nvSpPr>
          <p:cNvPr id="2510" name="TextShape 4"/>
          <p:cNvSpPr txBox="1"/>
          <p:nvPr/>
        </p:nvSpPr>
        <p:spPr>
          <a:xfrm>
            <a:off x="8298360" y="3378600"/>
            <a:ext cx="422280" cy="369000"/>
          </a:xfrm>
          <a:prstGeom prst="rect">
            <a:avLst/>
          </a:prstGeom>
          <a:solidFill>
            <a:srgbClr val="ffffff"/>
          </a:solidFill>
          <a:ln>
            <a:noFill/>
          </a:ln>
        </p:spPr>
      </p:sp>
      <p:sp>
        <p:nvSpPr>
          <p:cNvPr id="2511"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12" name="CustomShape 6"/>
          <p:cNvSpPr/>
          <p:nvPr/>
        </p:nvSpPr>
        <p:spPr>
          <a:xfrm>
            <a:off x="7381080" y="1891440"/>
            <a:ext cx="228600" cy="228600"/>
          </a:xfrm>
          <a:custGeom>
            <a:avLst/>
            <a:gdLst/>
            <a:ahLst/>
            <a:rect l="l" t="t" r="r" b="b"/>
            <a:pathLst>
              <a:path w="18149" h="18148">
                <a:moveTo>
                  <a:pt x="3392" y="6984"/>
                </a:moveTo>
                <a:lnTo>
                  <a:pt x="6984" y="3392"/>
                </a:lnTo>
                <a:lnTo>
                  <a:pt x="10800" y="7208"/>
                </a:lnTo>
                <a:lnTo>
                  <a:pt x="14616" y="3392"/>
                </a:lnTo>
                <a:lnTo>
                  <a:pt x="18208" y="6984"/>
                </a:lnTo>
                <a:lnTo>
                  <a:pt x="14392" y="10800"/>
                </a:lnTo>
                <a:lnTo>
                  <a:pt x="18208" y="14616"/>
                </a:lnTo>
                <a:lnTo>
                  <a:pt x="14616" y="18208"/>
                </a:lnTo>
                <a:lnTo>
                  <a:pt x="10800" y="14392"/>
                </a:lnTo>
                <a:lnTo>
                  <a:pt x="6984" y="18208"/>
                </a:lnTo>
                <a:lnTo>
                  <a:pt x="3392" y="14616"/>
                </a:lnTo>
                <a:lnTo>
                  <a:pt x="7208" y="10800"/>
                </a:lnTo>
                <a:close/>
              </a:path>
            </a:pathLst>
          </a:custGeom>
          <a:solidFill>
            <a:srgbClr val="000000"/>
          </a:solidFill>
          <a:ln w="25560">
            <a:solidFill>
              <a:srgbClr val="ffa400"/>
            </a:solidFill>
            <a:round/>
          </a:ln>
        </p:spPr>
        <p:style>
          <a:lnRef idx="0"/>
          <a:fillRef idx="0"/>
          <a:effectRef idx="0"/>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0"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Preventing Under- and Overfitting</a:t>
            </a:r>
            <a:endParaRPr b="0" lang="en-US" sz="3000" spc="-1" strike="noStrike">
              <a:latin typeface="Arial"/>
            </a:endParaRPr>
          </a:p>
        </p:txBody>
      </p:sp>
      <p:sp>
        <p:nvSpPr>
          <p:cNvPr id="1781" name="TextShape 2"/>
          <p:cNvSpPr txBox="1"/>
          <p:nvPr/>
        </p:nvSpPr>
        <p:spPr>
          <a:xfrm>
            <a:off x="1023120" y="3477600"/>
            <a:ext cx="5767560" cy="1008360"/>
          </a:xfrm>
          <a:prstGeom prst="rect">
            <a:avLst/>
          </a:prstGeom>
          <a:noFill/>
          <a:ln>
            <a:noFill/>
          </a:ln>
        </p:spPr>
      </p:sp>
      <p:cxnSp>
        <p:nvCxnSpPr>
          <p:cNvPr id="1782" name="Line 3"/>
          <p:cNvCxnSpPr/>
          <p:nvPr/>
        </p:nvCxnSpPr>
        <p:spPr>
          <a:xfrm flipV="1">
            <a:off x="723960" y="1197000"/>
            <a:ext cx="10440" cy="2164320"/>
          </a:xfrm>
          <a:prstGeom prst="straightConnector1">
            <a:avLst/>
          </a:prstGeom>
          <a:ln w="25560">
            <a:solidFill>
              <a:srgbClr val="000000"/>
            </a:solidFill>
            <a:round/>
            <a:tailEnd len="med" type="triangle" w="med"/>
          </a:ln>
        </p:spPr>
      </p:cxnSp>
      <p:cxnSp>
        <p:nvCxnSpPr>
          <p:cNvPr id="1783" name="Line 4"/>
          <p:cNvCxnSpPr/>
          <p:nvPr/>
        </p:nvCxnSpPr>
        <p:spPr>
          <a:xfrm flipV="1">
            <a:off x="723960" y="3360960"/>
            <a:ext cx="2174400" cy="10440"/>
          </a:xfrm>
          <a:prstGeom prst="straightConnector1">
            <a:avLst/>
          </a:prstGeom>
          <a:ln w="25560">
            <a:solidFill>
              <a:srgbClr val="000000"/>
            </a:solidFill>
            <a:round/>
            <a:tailEnd len="med" type="triangle" w="med"/>
          </a:ln>
        </p:spPr>
      </p:cxnSp>
      <p:sp>
        <p:nvSpPr>
          <p:cNvPr id="1784" name="CustomShape 5"/>
          <p:cNvSpPr/>
          <p:nvPr/>
        </p:nvSpPr>
        <p:spPr>
          <a:xfrm>
            <a:off x="72864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785" name="CustomShape 6"/>
          <p:cNvSpPr/>
          <p:nvPr/>
        </p:nvSpPr>
        <p:spPr>
          <a:xfrm>
            <a:off x="88488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86" name="CustomShape 7"/>
          <p:cNvSpPr/>
          <p:nvPr/>
        </p:nvSpPr>
        <p:spPr>
          <a:xfrm>
            <a:off x="73980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87" name="CustomShape 8"/>
          <p:cNvSpPr/>
          <p:nvPr/>
        </p:nvSpPr>
        <p:spPr>
          <a:xfrm>
            <a:off x="85140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88" name="CustomShape 9"/>
          <p:cNvSpPr/>
          <p:nvPr/>
        </p:nvSpPr>
        <p:spPr>
          <a:xfrm>
            <a:off x="97920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89" name="CustomShape 10"/>
          <p:cNvSpPr/>
          <p:nvPr/>
        </p:nvSpPr>
        <p:spPr>
          <a:xfrm>
            <a:off x="156924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0" name="CustomShape 11"/>
          <p:cNvSpPr/>
          <p:nvPr/>
        </p:nvSpPr>
        <p:spPr>
          <a:xfrm>
            <a:off x="276480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1" name="CustomShape 12"/>
          <p:cNvSpPr/>
          <p:nvPr/>
        </p:nvSpPr>
        <p:spPr>
          <a:xfrm>
            <a:off x="272340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2" name="CustomShape 13"/>
          <p:cNvSpPr/>
          <p:nvPr/>
        </p:nvSpPr>
        <p:spPr>
          <a:xfrm>
            <a:off x="258480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3" name="CustomShape 14"/>
          <p:cNvSpPr/>
          <p:nvPr/>
        </p:nvSpPr>
        <p:spPr>
          <a:xfrm>
            <a:off x="254556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4" name="CustomShape 15"/>
          <p:cNvSpPr/>
          <p:nvPr/>
        </p:nvSpPr>
        <p:spPr>
          <a:xfrm>
            <a:off x="236592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5" name="CustomShape 16"/>
          <p:cNvSpPr/>
          <p:nvPr/>
        </p:nvSpPr>
        <p:spPr>
          <a:xfrm>
            <a:off x="242712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6" name="CustomShape 17"/>
          <p:cNvSpPr/>
          <p:nvPr/>
        </p:nvSpPr>
        <p:spPr>
          <a:xfrm>
            <a:off x="236592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7" name="CustomShape 18"/>
          <p:cNvSpPr/>
          <p:nvPr/>
        </p:nvSpPr>
        <p:spPr>
          <a:xfrm>
            <a:off x="220860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8" name="CustomShape 19"/>
          <p:cNvSpPr/>
          <p:nvPr/>
        </p:nvSpPr>
        <p:spPr>
          <a:xfrm>
            <a:off x="197856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799" name="CustomShape 20"/>
          <p:cNvSpPr/>
          <p:nvPr/>
        </p:nvSpPr>
        <p:spPr>
          <a:xfrm>
            <a:off x="205740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0" name="CustomShape 21"/>
          <p:cNvSpPr/>
          <p:nvPr/>
        </p:nvSpPr>
        <p:spPr>
          <a:xfrm>
            <a:off x="161100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1" name="CustomShape 22"/>
          <p:cNvSpPr/>
          <p:nvPr/>
        </p:nvSpPr>
        <p:spPr>
          <a:xfrm>
            <a:off x="186084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2" name="CustomShape 23"/>
          <p:cNvSpPr/>
          <p:nvPr/>
        </p:nvSpPr>
        <p:spPr>
          <a:xfrm>
            <a:off x="178956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3" name="CustomShape 24"/>
          <p:cNvSpPr/>
          <p:nvPr/>
        </p:nvSpPr>
        <p:spPr>
          <a:xfrm>
            <a:off x="185652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4" name="CustomShape 25"/>
          <p:cNvSpPr/>
          <p:nvPr/>
        </p:nvSpPr>
        <p:spPr>
          <a:xfrm>
            <a:off x="267624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5" name="CustomShape 26"/>
          <p:cNvSpPr/>
          <p:nvPr/>
        </p:nvSpPr>
        <p:spPr>
          <a:xfrm>
            <a:off x="1590120" y="1765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06" name="TextShape 27"/>
          <p:cNvSpPr txBox="1"/>
          <p:nvPr/>
        </p:nvSpPr>
        <p:spPr>
          <a:xfrm>
            <a:off x="166644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807" name="TextShape 28"/>
          <p:cNvSpPr txBox="1"/>
          <p:nvPr/>
        </p:nvSpPr>
        <p:spPr>
          <a:xfrm>
            <a:off x="49212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808" name="TextShape 29"/>
          <p:cNvSpPr txBox="1"/>
          <p:nvPr/>
        </p:nvSpPr>
        <p:spPr>
          <a:xfrm>
            <a:off x="1829520" y="1266120"/>
            <a:ext cx="1063440" cy="730440"/>
          </a:xfrm>
          <a:prstGeom prst="rect">
            <a:avLst/>
          </a:prstGeom>
          <a:noFill/>
          <a:ln>
            <a:noFill/>
          </a:ln>
        </p:spPr>
        <p:txBody>
          <a:bodyPr lIns="0" rIns="0" tIns="0" bIns="0" anchor="ctr"/>
          <a:p>
            <a:pPr marL="9360">
              <a:lnSpc>
                <a:spcPct val="100000"/>
              </a:lnSpc>
            </a:pPr>
            <a:r>
              <a:rPr b="0" lang="en-US" sz="1200" spc="-1" strike="noStrike">
                <a:solidFill>
                  <a:srgbClr val="000000"/>
                </a:solidFill>
                <a:latin typeface="Avenir Book"/>
                <a:ea typeface="Avenir Book"/>
              </a:rPr>
              <a:t>Model</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True Function</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Samples</a:t>
            </a:r>
            <a:endParaRPr b="0" lang="en-US" sz="1200" spc="-1" strike="noStrike">
              <a:latin typeface="Arial"/>
            </a:endParaRPr>
          </a:p>
        </p:txBody>
      </p:sp>
      <p:cxnSp>
        <p:nvCxnSpPr>
          <p:cNvPr id="1809" name="Line 30"/>
          <p:cNvCxnSpPr/>
          <p:nvPr/>
        </p:nvCxnSpPr>
        <p:spPr>
          <a:xfrm>
            <a:off x="1531440" y="1616760"/>
            <a:ext cx="220680" cy="360"/>
          </a:xfrm>
          <a:prstGeom prst="straightConnector1">
            <a:avLst/>
          </a:prstGeom>
          <a:ln w="25560">
            <a:solidFill>
              <a:srgbClr val="404040"/>
            </a:solidFill>
            <a:round/>
          </a:ln>
        </p:spPr>
      </p:cxnSp>
      <p:cxnSp>
        <p:nvCxnSpPr>
          <p:cNvPr id="1810" name="Line 31"/>
          <p:cNvCxnSpPr/>
          <p:nvPr/>
        </p:nvCxnSpPr>
        <p:spPr>
          <a:xfrm>
            <a:off x="1531440" y="1448640"/>
            <a:ext cx="220680" cy="360"/>
          </a:xfrm>
          <a:prstGeom prst="straightConnector1">
            <a:avLst/>
          </a:prstGeom>
          <a:ln w="25560">
            <a:solidFill>
              <a:srgbClr val="0070c0"/>
            </a:solidFill>
            <a:round/>
          </a:ln>
        </p:spPr>
      </p:cxnSp>
      <p:cxnSp>
        <p:nvCxnSpPr>
          <p:cNvPr id="1811" name="Line 32"/>
          <p:cNvCxnSpPr/>
          <p:nvPr/>
        </p:nvCxnSpPr>
        <p:spPr>
          <a:xfrm>
            <a:off x="723960" y="2020320"/>
            <a:ext cx="2120040" cy="828000"/>
          </a:xfrm>
          <a:prstGeom prst="straightConnector1">
            <a:avLst/>
          </a:prstGeom>
          <a:ln w="25560">
            <a:solidFill>
              <a:srgbClr val="0070c0"/>
            </a:solidFill>
            <a:round/>
          </a:ln>
        </p:spPr>
      </p:cxnSp>
      <p:sp>
        <p:nvSpPr>
          <p:cNvPr id="1812" name="CustomShape 33"/>
          <p:cNvSpPr/>
          <p:nvPr/>
        </p:nvSpPr>
        <p:spPr>
          <a:xfrm>
            <a:off x="3283560" y="1751040"/>
            <a:ext cx="2119680" cy="111132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1813" name="CustomShape 34"/>
          <p:cNvSpPr/>
          <p:nvPr/>
        </p:nvSpPr>
        <p:spPr>
          <a:xfrm>
            <a:off x="5870880" y="1231560"/>
            <a:ext cx="2088720" cy="202680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1814" name="Line 35"/>
          <p:cNvCxnSpPr/>
          <p:nvPr/>
        </p:nvCxnSpPr>
        <p:spPr>
          <a:xfrm flipV="1">
            <a:off x="3283560" y="1197000"/>
            <a:ext cx="10440" cy="2164320"/>
          </a:xfrm>
          <a:prstGeom prst="straightConnector1">
            <a:avLst/>
          </a:prstGeom>
          <a:ln w="25560">
            <a:solidFill>
              <a:srgbClr val="000000"/>
            </a:solidFill>
            <a:round/>
            <a:tailEnd len="med" type="triangle" w="med"/>
          </a:ln>
        </p:spPr>
      </p:cxnSp>
      <p:cxnSp>
        <p:nvCxnSpPr>
          <p:cNvPr id="1815" name="Line 36"/>
          <p:cNvCxnSpPr/>
          <p:nvPr/>
        </p:nvCxnSpPr>
        <p:spPr>
          <a:xfrm flipV="1">
            <a:off x="3283560" y="3360960"/>
            <a:ext cx="2174400" cy="10440"/>
          </a:xfrm>
          <a:prstGeom prst="straightConnector1">
            <a:avLst/>
          </a:prstGeom>
          <a:ln w="25560">
            <a:solidFill>
              <a:srgbClr val="000000"/>
            </a:solidFill>
            <a:round/>
            <a:tailEnd len="med" type="triangle" w="med"/>
          </a:ln>
        </p:spPr>
      </p:cxnSp>
      <p:sp>
        <p:nvSpPr>
          <p:cNvPr id="1816" name="CustomShape 37"/>
          <p:cNvSpPr/>
          <p:nvPr/>
        </p:nvSpPr>
        <p:spPr>
          <a:xfrm>
            <a:off x="328824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817" name="CustomShape 38"/>
          <p:cNvSpPr/>
          <p:nvPr/>
        </p:nvSpPr>
        <p:spPr>
          <a:xfrm>
            <a:off x="344448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18" name="CustomShape 39"/>
          <p:cNvSpPr/>
          <p:nvPr/>
        </p:nvSpPr>
        <p:spPr>
          <a:xfrm>
            <a:off x="329940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19" name="CustomShape 40"/>
          <p:cNvSpPr/>
          <p:nvPr/>
        </p:nvSpPr>
        <p:spPr>
          <a:xfrm>
            <a:off x="341100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0" name="CustomShape 41"/>
          <p:cNvSpPr/>
          <p:nvPr/>
        </p:nvSpPr>
        <p:spPr>
          <a:xfrm>
            <a:off x="353880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1" name="CustomShape 42"/>
          <p:cNvSpPr/>
          <p:nvPr/>
        </p:nvSpPr>
        <p:spPr>
          <a:xfrm>
            <a:off x="412884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2" name="CustomShape 43"/>
          <p:cNvSpPr/>
          <p:nvPr/>
        </p:nvSpPr>
        <p:spPr>
          <a:xfrm>
            <a:off x="532440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3" name="CustomShape 44"/>
          <p:cNvSpPr/>
          <p:nvPr/>
        </p:nvSpPr>
        <p:spPr>
          <a:xfrm>
            <a:off x="528300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4" name="CustomShape 45"/>
          <p:cNvSpPr/>
          <p:nvPr/>
        </p:nvSpPr>
        <p:spPr>
          <a:xfrm>
            <a:off x="514440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5" name="CustomShape 46"/>
          <p:cNvSpPr/>
          <p:nvPr/>
        </p:nvSpPr>
        <p:spPr>
          <a:xfrm>
            <a:off x="510516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6" name="CustomShape 47"/>
          <p:cNvSpPr/>
          <p:nvPr/>
        </p:nvSpPr>
        <p:spPr>
          <a:xfrm>
            <a:off x="492552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7" name="CustomShape 48"/>
          <p:cNvSpPr/>
          <p:nvPr/>
        </p:nvSpPr>
        <p:spPr>
          <a:xfrm>
            <a:off x="498672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8" name="CustomShape 49"/>
          <p:cNvSpPr/>
          <p:nvPr/>
        </p:nvSpPr>
        <p:spPr>
          <a:xfrm>
            <a:off x="492552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29" name="CustomShape 50"/>
          <p:cNvSpPr/>
          <p:nvPr/>
        </p:nvSpPr>
        <p:spPr>
          <a:xfrm>
            <a:off x="476820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0" name="CustomShape 51"/>
          <p:cNvSpPr/>
          <p:nvPr/>
        </p:nvSpPr>
        <p:spPr>
          <a:xfrm>
            <a:off x="453852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1" name="CustomShape 52"/>
          <p:cNvSpPr/>
          <p:nvPr/>
        </p:nvSpPr>
        <p:spPr>
          <a:xfrm>
            <a:off x="461700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2" name="CustomShape 53"/>
          <p:cNvSpPr/>
          <p:nvPr/>
        </p:nvSpPr>
        <p:spPr>
          <a:xfrm>
            <a:off x="417060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3" name="CustomShape 54"/>
          <p:cNvSpPr/>
          <p:nvPr/>
        </p:nvSpPr>
        <p:spPr>
          <a:xfrm>
            <a:off x="442044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4" name="CustomShape 55"/>
          <p:cNvSpPr/>
          <p:nvPr/>
        </p:nvSpPr>
        <p:spPr>
          <a:xfrm>
            <a:off x="434916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5" name="CustomShape 56"/>
          <p:cNvSpPr/>
          <p:nvPr/>
        </p:nvSpPr>
        <p:spPr>
          <a:xfrm>
            <a:off x="441612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6" name="CustomShape 57"/>
          <p:cNvSpPr/>
          <p:nvPr/>
        </p:nvSpPr>
        <p:spPr>
          <a:xfrm>
            <a:off x="523584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37" name="TextShape 58"/>
          <p:cNvSpPr txBox="1"/>
          <p:nvPr/>
        </p:nvSpPr>
        <p:spPr>
          <a:xfrm>
            <a:off x="422604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838" name="TextShape 59"/>
          <p:cNvSpPr txBox="1"/>
          <p:nvPr/>
        </p:nvSpPr>
        <p:spPr>
          <a:xfrm>
            <a:off x="305172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cxnSp>
        <p:nvCxnSpPr>
          <p:cNvPr id="1839" name="Line 60"/>
          <p:cNvCxnSpPr/>
          <p:nvPr/>
        </p:nvCxnSpPr>
        <p:spPr>
          <a:xfrm flipV="1">
            <a:off x="5840280" y="1197000"/>
            <a:ext cx="10440" cy="2164320"/>
          </a:xfrm>
          <a:prstGeom prst="straightConnector1">
            <a:avLst/>
          </a:prstGeom>
          <a:ln w="25560">
            <a:solidFill>
              <a:srgbClr val="000000"/>
            </a:solidFill>
            <a:round/>
            <a:tailEnd len="med" type="triangle" w="med"/>
          </a:ln>
        </p:spPr>
      </p:cxnSp>
      <p:cxnSp>
        <p:nvCxnSpPr>
          <p:cNvPr id="1840" name="Line 61"/>
          <p:cNvCxnSpPr/>
          <p:nvPr/>
        </p:nvCxnSpPr>
        <p:spPr>
          <a:xfrm flipV="1">
            <a:off x="5840280" y="3360960"/>
            <a:ext cx="2174400" cy="10440"/>
          </a:xfrm>
          <a:prstGeom prst="straightConnector1">
            <a:avLst/>
          </a:prstGeom>
          <a:ln w="25560">
            <a:solidFill>
              <a:srgbClr val="000000"/>
            </a:solidFill>
            <a:round/>
            <a:tailEnd len="med" type="triangle" w="med"/>
          </a:ln>
        </p:spPr>
      </p:cxnSp>
      <p:sp>
        <p:nvSpPr>
          <p:cNvPr id="1841" name="CustomShape 62"/>
          <p:cNvSpPr/>
          <p:nvPr/>
        </p:nvSpPr>
        <p:spPr>
          <a:xfrm>
            <a:off x="584496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842" name="CustomShape 63"/>
          <p:cNvSpPr/>
          <p:nvPr/>
        </p:nvSpPr>
        <p:spPr>
          <a:xfrm>
            <a:off x="600120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3" name="CustomShape 64"/>
          <p:cNvSpPr/>
          <p:nvPr/>
        </p:nvSpPr>
        <p:spPr>
          <a:xfrm>
            <a:off x="585612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4" name="CustomShape 65"/>
          <p:cNvSpPr/>
          <p:nvPr/>
        </p:nvSpPr>
        <p:spPr>
          <a:xfrm>
            <a:off x="596772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5" name="CustomShape 66"/>
          <p:cNvSpPr/>
          <p:nvPr/>
        </p:nvSpPr>
        <p:spPr>
          <a:xfrm>
            <a:off x="609552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6" name="CustomShape 67"/>
          <p:cNvSpPr/>
          <p:nvPr/>
        </p:nvSpPr>
        <p:spPr>
          <a:xfrm>
            <a:off x="668556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7" name="CustomShape 68"/>
          <p:cNvSpPr/>
          <p:nvPr/>
        </p:nvSpPr>
        <p:spPr>
          <a:xfrm>
            <a:off x="788112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8" name="CustomShape 69"/>
          <p:cNvSpPr/>
          <p:nvPr/>
        </p:nvSpPr>
        <p:spPr>
          <a:xfrm>
            <a:off x="783972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49" name="CustomShape 70"/>
          <p:cNvSpPr/>
          <p:nvPr/>
        </p:nvSpPr>
        <p:spPr>
          <a:xfrm>
            <a:off x="770112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0" name="CustomShape 71"/>
          <p:cNvSpPr/>
          <p:nvPr/>
        </p:nvSpPr>
        <p:spPr>
          <a:xfrm>
            <a:off x="766188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1" name="CustomShape 72"/>
          <p:cNvSpPr/>
          <p:nvPr/>
        </p:nvSpPr>
        <p:spPr>
          <a:xfrm>
            <a:off x="748224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2" name="CustomShape 73"/>
          <p:cNvSpPr/>
          <p:nvPr/>
        </p:nvSpPr>
        <p:spPr>
          <a:xfrm>
            <a:off x="754344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3" name="CustomShape 74"/>
          <p:cNvSpPr/>
          <p:nvPr/>
        </p:nvSpPr>
        <p:spPr>
          <a:xfrm>
            <a:off x="748224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4" name="CustomShape 75"/>
          <p:cNvSpPr/>
          <p:nvPr/>
        </p:nvSpPr>
        <p:spPr>
          <a:xfrm>
            <a:off x="732492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5" name="CustomShape 76"/>
          <p:cNvSpPr/>
          <p:nvPr/>
        </p:nvSpPr>
        <p:spPr>
          <a:xfrm>
            <a:off x="709488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6" name="CustomShape 77"/>
          <p:cNvSpPr/>
          <p:nvPr/>
        </p:nvSpPr>
        <p:spPr>
          <a:xfrm>
            <a:off x="717372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7" name="CustomShape 78"/>
          <p:cNvSpPr/>
          <p:nvPr/>
        </p:nvSpPr>
        <p:spPr>
          <a:xfrm>
            <a:off x="672732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8" name="CustomShape 79"/>
          <p:cNvSpPr/>
          <p:nvPr/>
        </p:nvSpPr>
        <p:spPr>
          <a:xfrm>
            <a:off x="697716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59" name="CustomShape 80"/>
          <p:cNvSpPr/>
          <p:nvPr/>
        </p:nvSpPr>
        <p:spPr>
          <a:xfrm>
            <a:off x="690588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60" name="CustomShape 81"/>
          <p:cNvSpPr/>
          <p:nvPr/>
        </p:nvSpPr>
        <p:spPr>
          <a:xfrm>
            <a:off x="697284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61" name="CustomShape 82"/>
          <p:cNvSpPr/>
          <p:nvPr/>
        </p:nvSpPr>
        <p:spPr>
          <a:xfrm>
            <a:off x="779256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62" name="TextShape 83"/>
          <p:cNvSpPr txBox="1"/>
          <p:nvPr/>
        </p:nvSpPr>
        <p:spPr>
          <a:xfrm>
            <a:off x="678276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863" name="TextShape 84"/>
          <p:cNvSpPr txBox="1"/>
          <p:nvPr/>
        </p:nvSpPr>
        <p:spPr>
          <a:xfrm>
            <a:off x="560844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864" name="TextShape 85"/>
          <p:cNvSpPr txBox="1"/>
          <p:nvPr/>
        </p:nvSpPr>
        <p:spPr>
          <a:xfrm>
            <a:off x="728640" y="621000"/>
            <a:ext cx="211500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1</a:t>
            </a:r>
            <a:endParaRPr b="0" lang="en-US" sz="1600" spc="-1" strike="noStrike">
              <a:latin typeface="Arial"/>
            </a:endParaRPr>
          </a:p>
        </p:txBody>
      </p:sp>
      <p:sp>
        <p:nvSpPr>
          <p:cNvPr id="1865" name="TextShape 86"/>
          <p:cNvSpPr txBox="1"/>
          <p:nvPr/>
        </p:nvSpPr>
        <p:spPr>
          <a:xfrm>
            <a:off x="3286080" y="621000"/>
            <a:ext cx="211500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3</a:t>
            </a:r>
            <a:endParaRPr b="0" lang="en-US" sz="1600" spc="-1" strike="noStrike">
              <a:latin typeface="Arial"/>
            </a:endParaRPr>
          </a:p>
        </p:txBody>
      </p:sp>
      <p:sp>
        <p:nvSpPr>
          <p:cNvPr id="1866" name="TextShape 87"/>
          <p:cNvSpPr txBox="1"/>
          <p:nvPr/>
        </p:nvSpPr>
        <p:spPr>
          <a:xfrm>
            <a:off x="5811480" y="621000"/>
            <a:ext cx="230976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Polynomial Degree = 9</a:t>
            </a:r>
            <a:endParaRPr b="0" lang="en-US" sz="1600" spc="-1" strike="noStrike">
              <a:latin typeface="Arial"/>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3" name="TextShape 1"/>
          <p:cNvSpPr txBox="1"/>
          <p:nvPr/>
        </p:nvSpPr>
        <p:spPr>
          <a:xfrm>
            <a:off x="441000" y="1173240"/>
            <a:ext cx="4807440" cy="122004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The gradient is the a vector whose coordinates consist of the partial derivatives of the parameters</a:t>
            </a:r>
            <a:endParaRPr b="0" lang="en-US" sz="2000" spc="-1" strike="noStrike">
              <a:latin typeface="Arial"/>
            </a:endParaRPr>
          </a:p>
        </p:txBody>
      </p:sp>
      <p:pic>
        <p:nvPicPr>
          <p:cNvPr id="2514"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15" name="TextShape 2"/>
          <p:cNvSpPr txBox="1"/>
          <p:nvPr/>
        </p:nvSpPr>
        <p:spPr>
          <a:xfrm>
            <a:off x="6089400" y="988920"/>
            <a:ext cx="1274760" cy="369000"/>
          </a:xfrm>
          <a:prstGeom prst="rect">
            <a:avLst/>
          </a:prstGeom>
          <a:solidFill>
            <a:srgbClr val="ffffff"/>
          </a:solidFill>
          <a:ln>
            <a:noFill/>
          </a:ln>
        </p:spPr>
      </p:sp>
      <p:sp>
        <p:nvSpPr>
          <p:cNvPr id="2516" name="TextShape 3"/>
          <p:cNvSpPr txBox="1"/>
          <p:nvPr/>
        </p:nvSpPr>
        <p:spPr>
          <a:xfrm>
            <a:off x="6129000" y="3226680"/>
            <a:ext cx="414720" cy="369000"/>
          </a:xfrm>
          <a:prstGeom prst="rect">
            <a:avLst/>
          </a:prstGeom>
          <a:solidFill>
            <a:srgbClr val="ffffff"/>
          </a:solidFill>
          <a:ln>
            <a:noFill/>
          </a:ln>
        </p:spPr>
      </p:sp>
      <p:sp>
        <p:nvSpPr>
          <p:cNvPr id="2517" name="TextShape 4"/>
          <p:cNvSpPr txBox="1"/>
          <p:nvPr/>
        </p:nvSpPr>
        <p:spPr>
          <a:xfrm>
            <a:off x="8298360" y="3378600"/>
            <a:ext cx="422280" cy="369000"/>
          </a:xfrm>
          <a:prstGeom prst="rect">
            <a:avLst/>
          </a:prstGeom>
          <a:solidFill>
            <a:srgbClr val="ffffff"/>
          </a:solidFill>
          <a:ln>
            <a:noFill/>
          </a:ln>
        </p:spPr>
      </p:sp>
      <p:sp>
        <p:nvSpPr>
          <p:cNvPr id="2518"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19" name="CustomShape 6"/>
          <p:cNvSpPr/>
          <p:nvPr/>
        </p:nvSpPr>
        <p:spPr>
          <a:xfrm>
            <a:off x="7381080" y="1891440"/>
            <a:ext cx="228600" cy="228600"/>
          </a:xfrm>
          <a:custGeom>
            <a:avLst/>
            <a:gdLst/>
            <a:ahLst/>
            <a:rect l="l" t="t" r="r" b="b"/>
            <a:pathLst>
              <a:path w="18149" h="18148">
                <a:moveTo>
                  <a:pt x="3392" y="6984"/>
                </a:moveTo>
                <a:lnTo>
                  <a:pt x="6984" y="3392"/>
                </a:lnTo>
                <a:lnTo>
                  <a:pt x="10800" y="7208"/>
                </a:lnTo>
                <a:lnTo>
                  <a:pt x="14616" y="3392"/>
                </a:lnTo>
                <a:lnTo>
                  <a:pt x="18208" y="6984"/>
                </a:lnTo>
                <a:lnTo>
                  <a:pt x="14392" y="10800"/>
                </a:lnTo>
                <a:lnTo>
                  <a:pt x="18208" y="14616"/>
                </a:lnTo>
                <a:lnTo>
                  <a:pt x="14616" y="18208"/>
                </a:lnTo>
                <a:lnTo>
                  <a:pt x="10800" y="14392"/>
                </a:lnTo>
                <a:lnTo>
                  <a:pt x="6984" y="18208"/>
                </a:lnTo>
                <a:lnTo>
                  <a:pt x="3392" y="14616"/>
                </a:lnTo>
                <a:lnTo>
                  <a:pt x="7208" y="10800"/>
                </a:lnTo>
                <a:close/>
              </a:path>
            </a:pathLst>
          </a:custGeom>
          <a:solidFill>
            <a:srgbClr val="000000"/>
          </a:solidFill>
          <a:ln w="25560">
            <a:solidFill>
              <a:srgbClr val="ffa400"/>
            </a:solidFill>
            <a:round/>
          </a:ln>
        </p:spPr>
        <p:style>
          <a:lnRef idx="0"/>
          <a:fillRef idx="0"/>
          <a:effectRef idx="0"/>
          <a:fontRef idx="minor"/>
        </p:style>
      </p:sp>
      <p:sp>
        <p:nvSpPr>
          <p:cNvPr id="2520" name="TextShape 7"/>
          <p:cNvSpPr txBox="1"/>
          <p:nvPr/>
        </p:nvSpPr>
        <p:spPr>
          <a:xfrm>
            <a:off x="386280" y="2865240"/>
            <a:ext cx="4916880" cy="573480"/>
          </a:xfrm>
          <a:prstGeom prst="rect">
            <a:avLst/>
          </a:prstGeom>
          <a:noFill/>
          <a:ln>
            <a:noFill/>
          </a:ln>
        </p:spPr>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1" name="TextShape 1"/>
          <p:cNvSpPr txBox="1"/>
          <p:nvPr/>
        </p:nvSpPr>
        <p:spPr>
          <a:xfrm>
            <a:off x="441000" y="1173240"/>
            <a:ext cx="4968360" cy="289656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Then use the gradient  and the cost function to calculate the next point () from the current one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The learning rate () is a tunable parameter that determines step size</a:t>
            </a:r>
            <a:endParaRPr b="0" lang="en-US" sz="2000" spc="-1" strike="noStrike">
              <a:latin typeface="Arial"/>
            </a:endParaRPr>
          </a:p>
        </p:txBody>
      </p:sp>
      <p:pic>
        <p:nvPicPr>
          <p:cNvPr id="2522"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23" name="TextShape 2"/>
          <p:cNvSpPr txBox="1"/>
          <p:nvPr/>
        </p:nvSpPr>
        <p:spPr>
          <a:xfrm>
            <a:off x="6089400" y="988920"/>
            <a:ext cx="1274760" cy="369000"/>
          </a:xfrm>
          <a:prstGeom prst="rect">
            <a:avLst/>
          </a:prstGeom>
          <a:solidFill>
            <a:srgbClr val="ffffff"/>
          </a:solidFill>
          <a:ln>
            <a:noFill/>
          </a:ln>
        </p:spPr>
      </p:sp>
      <p:sp>
        <p:nvSpPr>
          <p:cNvPr id="2524" name="TextShape 3"/>
          <p:cNvSpPr txBox="1"/>
          <p:nvPr/>
        </p:nvSpPr>
        <p:spPr>
          <a:xfrm>
            <a:off x="6129000" y="3226680"/>
            <a:ext cx="414720" cy="369000"/>
          </a:xfrm>
          <a:prstGeom prst="rect">
            <a:avLst/>
          </a:prstGeom>
          <a:solidFill>
            <a:srgbClr val="ffffff"/>
          </a:solidFill>
          <a:ln>
            <a:noFill/>
          </a:ln>
        </p:spPr>
      </p:sp>
      <p:sp>
        <p:nvSpPr>
          <p:cNvPr id="2525" name="TextShape 4"/>
          <p:cNvSpPr txBox="1"/>
          <p:nvPr/>
        </p:nvSpPr>
        <p:spPr>
          <a:xfrm>
            <a:off x="8298360" y="3378600"/>
            <a:ext cx="422280" cy="369000"/>
          </a:xfrm>
          <a:prstGeom prst="rect">
            <a:avLst/>
          </a:prstGeom>
          <a:solidFill>
            <a:srgbClr val="ffffff"/>
          </a:solidFill>
          <a:ln>
            <a:noFill/>
          </a:ln>
        </p:spPr>
      </p:sp>
      <p:sp>
        <p:nvSpPr>
          <p:cNvPr id="2526"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27"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28" name="TextShape 7"/>
          <p:cNvSpPr txBox="1"/>
          <p:nvPr/>
        </p:nvSpPr>
        <p:spPr>
          <a:xfrm>
            <a:off x="537120" y="2190960"/>
            <a:ext cx="4948560" cy="755640"/>
          </a:xfrm>
          <a:prstGeom prst="rect">
            <a:avLst/>
          </a:prstGeom>
          <a:noFill/>
          <a:ln>
            <a:noFill/>
          </a:ln>
        </p:spPr>
      </p:sp>
      <p:cxnSp>
        <p:nvCxnSpPr>
          <p:cNvPr id="2529" name="Line 8"/>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530" name="TextShape 9"/>
          <p:cNvSpPr txBox="1"/>
          <p:nvPr/>
        </p:nvSpPr>
        <p:spPr>
          <a:xfrm>
            <a:off x="7606080" y="1790640"/>
            <a:ext cx="422280" cy="369000"/>
          </a:xfrm>
          <a:prstGeom prst="rect">
            <a:avLst/>
          </a:prstGeom>
          <a:noFill/>
          <a:ln>
            <a:noFill/>
          </a:ln>
        </p:spPr>
      </p:sp>
      <p:sp>
        <p:nvSpPr>
          <p:cNvPr id="2531" name="TextShape 10"/>
          <p:cNvSpPr txBox="1"/>
          <p:nvPr/>
        </p:nvSpPr>
        <p:spPr>
          <a:xfrm>
            <a:off x="7558560" y="2214000"/>
            <a:ext cx="422280" cy="369000"/>
          </a:xfrm>
          <a:prstGeom prst="rect">
            <a:avLst/>
          </a:prstGeom>
          <a:noFill/>
          <a:ln>
            <a:noFill/>
          </a:ln>
        </p:spPr>
      </p:sp>
      <p:sp>
        <p:nvSpPr>
          <p:cNvPr id="2532" name="CustomShape 11"/>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33" name="CustomShape 12"/>
          <p:cNvSpPr/>
          <p:nvPr/>
        </p:nvSpPr>
        <p:spPr>
          <a:xfrm>
            <a:off x="441000" y="3068640"/>
            <a:ext cx="4854600" cy="151308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34" name="TextShape 1"/>
          <p:cNvSpPr txBox="1"/>
          <p:nvPr/>
        </p:nvSpPr>
        <p:spPr>
          <a:xfrm>
            <a:off x="441000" y="1173240"/>
            <a:ext cx="4968360" cy="289656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Then use the gradient  and the cost function to calculate the next point () from the current one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The learning rate () is a tunable parameter that determines step size</a:t>
            </a:r>
            <a:endParaRPr b="0" lang="en-US" sz="2000" spc="-1" strike="noStrike">
              <a:latin typeface="Arial"/>
            </a:endParaRPr>
          </a:p>
        </p:txBody>
      </p:sp>
      <p:pic>
        <p:nvPicPr>
          <p:cNvPr id="2535"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36" name="TextShape 2"/>
          <p:cNvSpPr txBox="1"/>
          <p:nvPr/>
        </p:nvSpPr>
        <p:spPr>
          <a:xfrm>
            <a:off x="6089400" y="988920"/>
            <a:ext cx="1274760" cy="369000"/>
          </a:xfrm>
          <a:prstGeom prst="rect">
            <a:avLst/>
          </a:prstGeom>
          <a:solidFill>
            <a:srgbClr val="ffffff"/>
          </a:solidFill>
          <a:ln>
            <a:noFill/>
          </a:ln>
        </p:spPr>
      </p:sp>
      <p:sp>
        <p:nvSpPr>
          <p:cNvPr id="2537" name="TextShape 3"/>
          <p:cNvSpPr txBox="1"/>
          <p:nvPr/>
        </p:nvSpPr>
        <p:spPr>
          <a:xfrm>
            <a:off x="6129000" y="3226680"/>
            <a:ext cx="414720" cy="369000"/>
          </a:xfrm>
          <a:prstGeom prst="rect">
            <a:avLst/>
          </a:prstGeom>
          <a:solidFill>
            <a:srgbClr val="ffffff"/>
          </a:solidFill>
          <a:ln>
            <a:noFill/>
          </a:ln>
        </p:spPr>
      </p:sp>
      <p:sp>
        <p:nvSpPr>
          <p:cNvPr id="2538" name="TextShape 4"/>
          <p:cNvSpPr txBox="1"/>
          <p:nvPr/>
        </p:nvSpPr>
        <p:spPr>
          <a:xfrm>
            <a:off x="8298360" y="3378600"/>
            <a:ext cx="422280" cy="369000"/>
          </a:xfrm>
          <a:prstGeom prst="rect">
            <a:avLst/>
          </a:prstGeom>
          <a:solidFill>
            <a:srgbClr val="ffffff"/>
          </a:solidFill>
          <a:ln>
            <a:noFill/>
          </a:ln>
        </p:spPr>
      </p:sp>
      <p:sp>
        <p:nvSpPr>
          <p:cNvPr id="2539"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40"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41" name="TextShape 7"/>
          <p:cNvSpPr txBox="1"/>
          <p:nvPr/>
        </p:nvSpPr>
        <p:spPr>
          <a:xfrm>
            <a:off x="537120" y="2190960"/>
            <a:ext cx="4948560" cy="755640"/>
          </a:xfrm>
          <a:prstGeom prst="rect">
            <a:avLst/>
          </a:prstGeom>
          <a:noFill/>
          <a:ln>
            <a:noFill/>
          </a:ln>
        </p:spPr>
      </p:sp>
      <p:cxnSp>
        <p:nvCxnSpPr>
          <p:cNvPr id="2542" name="Line 8"/>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543" name="TextShape 9"/>
          <p:cNvSpPr txBox="1"/>
          <p:nvPr/>
        </p:nvSpPr>
        <p:spPr>
          <a:xfrm>
            <a:off x="7606080" y="1790640"/>
            <a:ext cx="422280" cy="369000"/>
          </a:xfrm>
          <a:prstGeom prst="rect">
            <a:avLst/>
          </a:prstGeom>
          <a:noFill/>
          <a:ln>
            <a:noFill/>
          </a:ln>
        </p:spPr>
      </p:sp>
      <p:sp>
        <p:nvSpPr>
          <p:cNvPr id="2544" name="TextShape 10"/>
          <p:cNvSpPr txBox="1"/>
          <p:nvPr/>
        </p:nvSpPr>
        <p:spPr>
          <a:xfrm>
            <a:off x="7558560" y="2214000"/>
            <a:ext cx="422280" cy="369000"/>
          </a:xfrm>
          <a:prstGeom prst="rect">
            <a:avLst/>
          </a:prstGeom>
          <a:noFill/>
          <a:ln>
            <a:noFill/>
          </a:ln>
        </p:spPr>
      </p:sp>
      <p:sp>
        <p:nvSpPr>
          <p:cNvPr id="2545" name="CustomShape 11"/>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6" name="TextShape 1"/>
          <p:cNvSpPr txBox="1"/>
          <p:nvPr/>
        </p:nvSpPr>
        <p:spPr>
          <a:xfrm>
            <a:off x="441000" y="1173240"/>
            <a:ext cx="4968360" cy="107532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Each point can be iteratively calculated from the previous one</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p:txBody>
      </p:sp>
      <p:pic>
        <p:nvPicPr>
          <p:cNvPr id="2547"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48" name="TextShape 2"/>
          <p:cNvSpPr txBox="1"/>
          <p:nvPr/>
        </p:nvSpPr>
        <p:spPr>
          <a:xfrm>
            <a:off x="6089400" y="988920"/>
            <a:ext cx="1274760" cy="369000"/>
          </a:xfrm>
          <a:prstGeom prst="rect">
            <a:avLst/>
          </a:prstGeom>
          <a:solidFill>
            <a:srgbClr val="ffffff"/>
          </a:solidFill>
          <a:ln>
            <a:noFill/>
          </a:ln>
        </p:spPr>
      </p:sp>
      <p:sp>
        <p:nvSpPr>
          <p:cNvPr id="2549" name="TextShape 3"/>
          <p:cNvSpPr txBox="1"/>
          <p:nvPr/>
        </p:nvSpPr>
        <p:spPr>
          <a:xfrm>
            <a:off x="6129000" y="3226680"/>
            <a:ext cx="414720" cy="369000"/>
          </a:xfrm>
          <a:prstGeom prst="rect">
            <a:avLst/>
          </a:prstGeom>
          <a:solidFill>
            <a:srgbClr val="ffffff"/>
          </a:solidFill>
          <a:ln>
            <a:noFill/>
          </a:ln>
        </p:spPr>
      </p:sp>
      <p:sp>
        <p:nvSpPr>
          <p:cNvPr id="2550" name="TextShape 4"/>
          <p:cNvSpPr txBox="1"/>
          <p:nvPr/>
        </p:nvSpPr>
        <p:spPr>
          <a:xfrm>
            <a:off x="8298360" y="3378600"/>
            <a:ext cx="422280" cy="369000"/>
          </a:xfrm>
          <a:prstGeom prst="rect">
            <a:avLst/>
          </a:prstGeom>
          <a:solidFill>
            <a:srgbClr val="ffffff"/>
          </a:solidFill>
          <a:ln>
            <a:noFill/>
          </a:ln>
        </p:spPr>
      </p:sp>
      <p:sp>
        <p:nvSpPr>
          <p:cNvPr id="2551"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52"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53" name="TextShape 7"/>
          <p:cNvSpPr txBox="1"/>
          <p:nvPr/>
        </p:nvSpPr>
        <p:spPr>
          <a:xfrm>
            <a:off x="537120" y="1836360"/>
            <a:ext cx="4948560" cy="755640"/>
          </a:xfrm>
          <a:prstGeom prst="rect">
            <a:avLst/>
          </a:prstGeom>
          <a:noFill/>
          <a:ln>
            <a:noFill/>
          </a:ln>
        </p:spPr>
      </p:sp>
      <p:cxnSp>
        <p:nvCxnSpPr>
          <p:cNvPr id="2554" name="Line 8"/>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555" name="TextShape 9"/>
          <p:cNvSpPr txBox="1"/>
          <p:nvPr/>
        </p:nvSpPr>
        <p:spPr>
          <a:xfrm>
            <a:off x="7606080" y="1790640"/>
            <a:ext cx="422280" cy="369000"/>
          </a:xfrm>
          <a:prstGeom prst="rect">
            <a:avLst/>
          </a:prstGeom>
          <a:noFill/>
          <a:ln>
            <a:noFill/>
          </a:ln>
        </p:spPr>
      </p:sp>
      <p:sp>
        <p:nvSpPr>
          <p:cNvPr id="2556" name="TextShape 10"/>
          <p:cNvSpPr txBox="1"/>
          <p:nvPr/>
        </p:nvSpPr>
        <p:spPr>
          <a:xfrm>
            <a:off x="7558560" y="2214000"/>
            <a:ext cx="422280" cy="369000"/>
          </a:xfrm>
          <a:prstGeom prst="rect">
            <a:avLst/>
          </a:prstGeom>
          <a:noFill/>
          <a:ln>
            <a:noFill/>
          </a:ln>
        </p:spPr>
      </p:sp>
      <p:sp>
        <p:nvSpPr>
          <p:cNvPr id="2557" name="CustomShape 11"/>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558" name="Line 12"/>
          <p:cNvCxnSpPr/>
          <p:nvPr/>
        </p:nvCxnSpPr>
        <p:spPr>
          <a:xfrm flipH="1">
            <a:off x="7278480" y="2529000"/>
            <a:ext cx="86040" cy="228960"/>
          </a:xfrm>
          <a:prstGeom prst="straightConnector1">
            <a:avLst/>
          </a:prstGeom>
          <a:ln w="38160">
            <a:solidFill>
              <a:srgbClr val="ff0000"/>
            </a:solidFill>
            <a:round/>
            <a:tailEnd len="med" type="triangle" w="med"/>
          </a:ln>
        </p:spPr>
      </p:cxnSp>
      <p:sp>
        <p:nvSpPr>
          <p:cNvPr id="2559" name="CustomShape 13"/>
          <p:cNvSpPr/>
          <p:nvPr/>
        </p:nvSpPr>
        <p:spPr>
          <a:xfrm>
            <a:off x="7122240" y="27057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60" name="TextShape 14"/>
          <p:cNvSpPr txBox="1"/>
          <p:nvPr/>
        </p:nvSpPr>
        <p:spPr>
          <a:xfrm>
            <a:off x="7417800" y="2503080"/>
            <a:ext cx="422280" cy="369000"/>
          </a:xfrm>
          <a:prstGeom prst="rect">
            <a:avLst/>
          </a:prstGeom>
          <a:noFill/>
          <a:ln>
            <a:noFill/>
          </a:ln>
        </p:spPr>
      </p:sp>
      <p:sp>
        <p:nvSpPr>
          <p:cNvPr id="2561" name="TextShape 15"/>
          <p:cNvSpPr txBox="1"/>
          <p:nvPr/>
        </p:nvSpPr>
        <p:spPr>
          <a:xfrm>
            <a:off x="537120" y="2855520"/>
            <a:ext cx="4948560" cy="755640"/>
          </a:xfrm>
          <a:prstGeom prst="rect">
            <a:avLst/>
          </a:prstGeom>
          <a:noFill/>
          <a:ln>
            <a:noFill/>
          </a:ln>
        </p:spPr>
      </p:sp>
      <p:sp>
        <p:nvSpPr>
          <p:cNvPr id="2562" name="CustomShape 16"/>
          <p:cNvSpPr/>
          <p:nvPr/>
        </p:nvSpPr>
        <p:spPr>
          <a:xfrm>
            <a:off x="222840" y="2818800"/>
            <a:ext cx="4956120" cy="93600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3" name="TextShape 1"/>
          <p:cNvSpPr txBox="1"/>
          <p:nvPr/>
        </p:nvSpPr>
        <p:spPr>
          <a:xfrm>
            <a:off x="441000" y="1173240"/>
            <a:ext cx="4968360" cy="107532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Each point can be iteratively calculated from the previous one</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p:txBody>
      </p:sp>
      <p:pic>
        <p:nvPicPr>
          <p:cNvPr id="2564"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65" name="TextShape 2"/>
          <p:cNvSpPr txBox="1"/>
          <p:nvPr/>
        </p:nvSpPr>
        <p:spPr>
          <a:xfrm>
            <a:off x="6089400" y="988920"/>
            <a:ext cx="1274760" cy="369000"/>
          </a:xfrm>
          <a:prstGeom prst="rect">
            <a:avLst/>
          </a:prstGeom>
          <a:solidFill>
            <a:srgbClr val="ffffff"/>
          </a:solidFill>
          <a:ln>
            <a:noFill/>
          </a:ln>
        </p:spPr>
      </p:sp>
      <p:sp>
        <p:nvSpPr>
          <p:cNvPr id="2566" name="TextShape 3"/>
          <p:cNvSpPr txBox="1"/>
          <p:nvPr/>
        </p:nvSpPr>
        <p:spPr>
          <a:xfrm>
            <a:off x="6129000" y="3226680"/>
            <a:ext cx="414720" cy="369000"/>
          </a:xfrm>
          <a:prstGeom prst="rect">
            <a:avLst/>
          </a:prstGeom>
          <a:solidFill>
            <a:srgbClr val="ffffff"/>
          </a:solidFill>
          <a:ln>
            <a:noFill/>
          </a:ln>
        </p:spPr>
      </p:sp>
      <p:sp>
        <p:nvSpPr>
          <p:cNvPr id="2567" name="TextShape 4"/>
          <p:cNvSpPr txBox="1"/>
          <p:nvPr/>
        </p:nvSpPr>
        <p:spPr>
          <a:xfrm>
            <a:off x="8298360" y="3378600"/>
            <a:ext cx="422280" cy="369000"/>
          </a:xfrm>
          <a:prstGeom prst="rect">
            <a:avLst/>
          </a:prstGeom>
          <a:solidFill>
            <a:srgbClr val="ffffff"/>
          </a:solidFill>
          <a:ln>
            <a:noFill/>
          </a:ln>
        </p:spPr>
      </p:sp>
      <p:sp>
        <p:nvSpPr>
          <p:cNvPr id="2568"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Gradient Descent with Linear Regression</a:t>
            </a:r>
            <a:endParaRPr b="0" lang="en-US" sz="3000" spc="-1" strike="noStrike">
              <a:latin typeface="Arial"/>
            </a:endParaRPr>
          </a:p>
        </p:txBody>
      </p:sp>
      <p:sp>
        <p:nvSpPr>
          <p:cNvPr id="2569"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70" name="TextShape 7"/>
          <p:cNvSpPr txBox="1"/>
          <p:nvPr/>
        </p:nvSpPr>
        <p:spPr>
          <a:xfrm>
            <a:off x="537120" y="1836360"/>
            <a:ext cx="4948560" cy="755640"/>
          </a:xfrm>
          <a:prstGeom prst="rect">
            <a:avLst/>
          </a:prstGeom>
          <a:noFill/>
          <a:ln>
            <a:noFill/>
          </a:ln>
        </p:spPr>
      </p:sp>
      <p:cxnSp>
        <p:nvCxnSpPr>
          <p:cNvPr id="2571" name="Line 8"/>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572" name="TextShape 9"/>
          <p:cNvSpPr txBox="1"/>
          <p:nvPr/>
        </p:nvSpPr>
        <p:spPr>
          <a:xfrm>
            <a:off x="7606080" y="1790640"/>
            <a:ext cx="422280" cy="369000"/>
          </a:xfrm>
          <a:prstGeom prst="rect">
            <a:avLst/>
          </a:prstGeom>
          <a:noFill/>
          <a:ln>
            <a:noFill/>
          </a:ln>
        </p:spPr>
      </p:sp>
      <p:sp>
        <p:nvSpPr>
          <p:cNvPr id="2573" name="TextShape 10"/>
          <p:cNvSpPr txBox="1"/>
          <p:nvPr/>
        </p:nvSpPr>
        <p:spPr>
          <a:xfrm>
            <a:off x="7558560" y="2214000"/>
            <a:ext cx="422280" cy="369000"/>
          </a:xfrm>
          <a:prstGeom prst="rect">
            <a:avLst/>
          </a:prstGeom>
          <a:noFill/>
          <a:ln>
            <a:noFill/>
          </a:ln>
        </p:spPr>
      </p:sp>
      <p:sp>
        <p:nvSpPr>
          <p:cNvPr id="2574" name="CustomShape 11"/>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575" name="Line 12"/>
          <p:cNvCxnSpPr/>
          <p:nvPr/>
        </p:nvCxnSpPr>
        <p:spPr>
          <a:xfrm flipH="1">
            <a:off x="7278480" y="2529000"/>
            <a:ext cx="86040" cy="228960"/>
          </a:xfrm>
          <a:prstGeom prst="straightConnector1">
            <a:avLst/>
          </a:prstGeom>
          <a:ln w="38160">
            <a:solidFill>
              <a:srgbClr val="ff0000"/>
            </a:solidFill>
            <a:round/>
            <a:tailEnd len="med" type="triangle" w="med"/>
          </a:ln>
        </p:spPr>
      </p:cxnSp>
      <p:sp>
        <p:nvSpPr>
          <p:cNvPr id="2576" name="CustomShape 13"/>
          <p:cNvSpPr/>
          <p:nvPr/>
        </p:nvSpPr>
        <p:spPr>
          <a:xfrm>
            <a:off x="7122240" y="27057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77" name="TextShape 14"/>
          <p:cNvSpPr txBox="1"/>
          <p:nvPr/>
        </p:nvSpPr>
        <p:spPr>
          <a:xfrm>
            <a:off x="7417800" y="2503080"/>
            <a:ext cx="422280" cy="369000"/>
          </a:xfrm>
          <a:prstGeom prst="rect">
            <a:avLst/>
          </a:prstGeom>
          <a:noFill/>
          <a:ln>
            <a:noFill/>
          </a:ln>
        </p:spPr>
      </p:sp>
      <p:sp>
        <p:nvSpPr>
          <p:cNvPr id="2578" name="TextShape 15"/>
          <p:cNvSpPr txBox="1"/>
          <p:nvPr/>
        </p:nvSpPr>
        <p:spPr>
          <a:xfrm>
            <a:off x="537120" y="2855520"/>
            <a:ext cx="4948560" cy="755640"/>
          </a:xfrm>
          <a:prstGeom prst="rect">
            <a:avLst/>
          </a:prstGeom>
          <a:noFill/>
          <a:ln>
            <a:noFill/>
          </a:ln>
        </p:spPr>
      </p:sp>
      <p:sp>
        <p:nvSpPr>
          <p:cNvPr id="2579" name="CustomShape 16"/>
          <p:cNvSpPr/>
          <p:nvPr/>
        </p:nvSpPr>
        <p:spPr>
          <a:xfrm>
            <a:off x="7466400" y="28494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80" name="TextShape 17"/>
          <p:cNvSpPr txBox="1"/>
          <p:nvPr/>
        </p:nvSpPr>
        <p:spPr>
          <a:xfrm>
            <a:off x="7769880" y="2757600"/>
            <a:ext cx="422280" cy="369000"/>
          </a:xfrm>
          <a:prstGeom prst="rect">
            <a:avLst/>
          </a:prstGeom>
          <a:noFill/>
          <a:ln>
            <a:noFill/>
          </a:ln>
        </p:spPr>
      </p:sp>
      <p:cxnSp>
        <p:nvCxnSpPr>
          <p:cNvPr id="2581" name="Line 18"/>
          <p:cNvCxnSpPr/>
          <p:nvPr/>
        </p:nvCxnSpPr>
        <p:spPr>
          <a:xfrm>
            <a:off x="7286760" y="2969280"/>
            <a:ext cx="228600" cy="20520"/>
          </a:xfrm>
          <a:prstGeom prst="straightConnector1">
            <a:avLst/>
          </a:prstGeom>
          <a:ln w="38160">
            <a:solidFill>
              <a:srgbClr val="ff0000"/>
            </a:solidFill>
            <a:round/>
            <a:tailEnd len="med" type="triangle" w="med"/>
          </a:ln>
        </p:spPr>
      </p:cxn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2" name="TextShape 1"/>
          <p:cNvSpPr txBox="1"/>
          <p:nvPr/>
        </p:nvSpPr>
        <p:spPr>
          <a:xfrm>
            <a:off x="531360" y="1110960"/>
            <a:ext cx="4892400" cy="92232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Use a single data point to determine the gradient and cost function instead of all the data</a:t>
            </a:r>
            <a:endParaRPr b="0" lang="en-US" sz="2000" spc="-1" strike="noStrike">
              <a:latin typeface="Arial"/>
            </a:endParaRPr>
          </a:p>
        </p:txBody>
      </p:sp>
      <p:pic>
        <p:nvPicPr>
          <p:cNvPr id="2583"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584" name="TextShape 2"/>
          <p:cNvSpPr txBox="1"/>
          <p:nvPr/>
        </p:nvSpPr>
        <p:spPr>
          <a:xfrm>
            <a:off x="6089400" y="988920"/>
            <a:ext cx="1274760" cy="369000"/>
          </a:xfrm>
          <a:prstGeom prst="rect">
            <a:avLst/>
          </a:prstGeom>
          <a:solidFill>
            <a:srgbClr val="ffffff"/>
          </a:solidFill>
          <a:ln>
            <a:noFill/>
          </a:ln>
        </p:spPr>
      </p:sp>
      <p:sp>
        <p:nvSpPr>
          <p:cNvPr id="2585" name="TextShape 3"/>
          <p:cNvSpPr txBox="1"/>
          <p:nvPr/>
        </p:nvSpPr>
        <p:spPr>
          <a:xfrm>
            <a:off x="6129000" y="3226680"/>
            <a:ext cx="414720" cy="369000"/>
          </a:xfrm>
          <a:prstGeom prst="rect">
            <a:avLst/>
          </a:prstGeom>
          <a:solidFill>
            <a:srgbClr val="ffffff"/>
          </a:solidFill>
          <a:ln>
            <a:noFill/>
          </a:ln>
        </p:spPr>
      </p:sp>
      <p:sp>
        <p:nvSpPr>
          <p:cNvPr id="2586" name="TextShape 4"/>
          <p:cNvSpPr txBox="1"/>
          <p:nvPr/>
        </p:nvSpPr>
        <p:spPr>
          <a:xfrm>
            <a:off x="8298360" y="3378600"/>
            <a:ext cx="422280" cy="369000"/>
          </a:xfrm>
          <a:prstGeom prst="rect">
            <a:avLst/>
          </a:prstGeom>
          <a:solidFill>
            <a:srgbClr val="ffffff"/>
          </a:solidFill>
          <a:ln>
            <a:noFill/>
          </a:ln>
        </p:spPr>
      </p:sp>
      <p:sp>
        <p:nvSpPr>
          <p:cNvPr id="2587"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Stochastic Gradient Descent</a:t>
            </a:r>
            <a:endParaRPr b="0" lang="en-US" sz="3000" spc="-1" strike="noStrike">
              <a:latin typeface="Arial"/>
            </a:endParaRPr>
          </a:p>
        </p:txBody>
      </p:sp>
      <p:sp>
        <p:nvSpPr>
          <p:cNvPr id="2588"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589"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590"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591" name="TextShape 9"/>
          <p:cNvSpPr txBox="1"/>
          <p:nvPr/>
        </p:nvSpPr>
        <p:spPr>
          <a:xfrm>
            <a:off x="339120" y="3466080"/>
            <a:ext cx="4948560" cy="543960"/>
          </a:xfrm>
          <a:prstGeom prst="rect">
            <a:avLst/>
          </a:prstGeom>
          <a:noFill/>
          <a:ln>
            <a:noFill/>
          </a:ln>
        </p:spPr>
      </p:sp>
      <p:sp>
        <p:nvSpPr>
          <p:cNvPr id="2592" name="TextShape 10"/>
          <p:cNvSpPr txBox="1"/>
          <p:nvPr/>
        </p:nvSpPr>
        <p:spPr>
          <a:xfrm>
            <a:off x="7031880" y="1815120"/>
            <a:ext cx="422280" cy="369000"/>
          </a:xfrm>
          <a:prstGeom prst="rect">
            <a:avLst/>
          </a:prstGeom>
          <a:noFill/>
          <a:ln>
            <a:noFill/>
          </a:ln>
        </p:spPr>
      </p:sp>
      <p:sp>
        <p:nvSpPr>
          <p:cNvPr id="2593" name="TextShape 11"/>
          <p:cNvSpPr txBox="1"/>
          <p:nvPr/>
        </p:nvSpPr>
        <p:spPr>
          <a:xfrm>
            <a:off x="6878880" y="2160000"/>
            <a:ext cx="422280" cy="369000"/>
          </a:xfrm>
          <a:prstGeom prst="rect">
            <a:avLst/>
          </a:prstGeom>
          <a:noFill/>
          <a:ln>
            <a:noFill/>
          </a:ln>
        </p:spPr>
      </p:sp>
      <p:sp>
        <p:nvSpPr>
          <p:cNvPr id="2594" name="TextShape 12"/>
          <p:cNvSpPr txBox="1"/>
          <p:nvPr/>
        </p:nvSpPr>
        <p:spPr>
          <a:xfrm>
            <a:off x="484200" y="2184120"/>
            <a:ext cx="4948560" cy="755640"/>
          </a:xfrm>
          <a:prstGeom prst="rect">
            <a:avLst/>
          </a:prstGeom>
          <a:noFill/>
          <a:ln>
            <a:noFill/>
          </a:ln>
        </p:spPr>
      </p:sp>
      <p:sp>
        <p:nvSpPr>
          <p:cNvPr id="2595" name="CustomShape 13"/>
          <p:cNvSpPr/>
          <p:nvPr/>
        </p:nvSpPr>
        <p:spPr>
          <a:xfrm rot="2700000">
            <a:off x="2248920" y="2361960"/>
            <a:ext cx="437760" cy="437760"/>
          </a:xfrm>
          <a:custGeom>
            <a:avLst/>
            <a:gdLst/>
            <a:ahLst/>
            <a:rect l="l" t="t" r="r" b="b"/>
            <a:pathLst>
              <a:path w="21600" h="21600">
                <a:moveTo>
                  <a:pt x="0" y="8538"/>
                </a:moveTo>
                <a:lnTo>
                  <a:pt x="8538" y="8538"/>
                </a:lnTo>
                <a:lnTo>
                  <a:pt x="8538" y="0"/>
                </a:lnTo>
                <a:lnTo>
                  <a:pt x="13062" y="0"/>
                </a:lnTo>
                <a:lnTo>
                  <a:pt x="13062" y="8538"/>
                </a:lnTo>
                <a:lnTo>
                  <a:pt x="21600" y="8538"/>
                </a:lnTo>
                <a:lnTo>
                  <a:pt x="21600" y="13062"/>
                </a:lnTo>
                <a:lnTo>
                  <a:pt x="13062" y="13062"/>
                </a:lnTo>
                <a:lnTo>
                  <a:pt x="13062" y="21600"/>
                </a:lnTo>
                <a:lnTo>
                  <a:pt x="8538" y="21600"/>
                </a:lnTo>
                <a:lnTo>
                  <a:pt x="8538" y="13062"/>
                </a:lnTo>
                <a:lnTo>
                  <a:pt x="0" y="13062"/>
                </a:lnTo>
                <a:close/>
              </a:path>
            </a:pathLst>
          </a:custGeom>
          <a:solidFill>
            <a:srgbClr val="c00000">
              <a:alpha val="75000"/>
            </a:srgbClr>
          </a:solidFill>
          <a:ln w="12600">
            <a:solidFill>
              <a:srgbClr val="000000"/>
            </a:solidFill>
            <a:round/>
          </a:ln>
        </p:spPr>
        <p:style>
          <a:lnRef idx="0"/>
          <a:fillRef idx="0"/>
          <a:effectRef idx="0"/>
          <a:fontRef idx="minor"/>
        </p:style>
      </p:sp>
      <p:sp>
        <p:nvSpPr>
          <p:cNvPr id="2596" name="CustomShape 14"/>
          <p:cNvSpPr/>
          <p:nvPr/>
        </p:nvSpPr>
        <p:spPr>
          <a:xfrm>
            <a:off x="2313000" y="3039120"/>
            <a:ext cx="309600" cy="327600"/>
          </a:xfrm>
          <a:custGeom>
            <a:avLst/>
            <a:gdLst/>
            <a:ahLst/>
            <a:rect l="0" t="0" r="r" b="b"/>
            <a:pathLst>
              <a:path w="862" h="912">
                <a:moveTo>
                  <a:pt x="215" y="0"/>
                </a:moveTo>
                <a:lnTo>
                  <a:pt x="215" y="480"/>
                </a:lnTo>
                <a:lnTo>
                  <a:pt x="0" y="480"/>
                </a:lnTo>
                <a:lnTo>
                  <a:pt x="430" y="911"/>
                </a:lnTo>
                <a:lnTo>
                  <a:pt x="861" y="480"/>
                </a:lnTo>
                <a:lnTo>
                  <a:pt x="645" y="480"/>
                </a:lnTo>
                <a:lnTo>
                  <a:pt x="645" y="0"/>
                </a:lnTo>
                <a:lnTo>
                  <a:pt x="215" y="0"/>
                </a:lnTo>
              </a:path>
            </a:pathLst>
          </a:custGeom>
          <a:solidFill>
            <a:srgbClr val="ffc000"/>
          </a:solidFill>
          <a:ln w="12600">
            <a:solidFill>
              <a:srgbClr val="000000"/>
            </a:solidFill>
            <a:round/>
          </a:ln>
        </p:spPr>
        <p:style>
          <a:lnRef idx="0"/>
          <a:fillRef idx="0"/>
          <a:effectRef idx="0"/>
          <a:fontRef idx="minor"/>
        </p:style>
      </p:sp>
      <p:sp>
        <p:nvSpPr>
          <p:cNvPr id="2597" name="CustomShape 15"/>
          <p:cNvSpPr/>
          <p:nvPr/>
        </p:nvSpPr>
        <p:spPr>
          <a:xfrm>
            <a:off x="694440" y="3466080"/>
            <a:ext cx="4281840" cy="657360"/>
          </a:xfrm>
          <a:custGeom>
            <a:avLst/>
            <a:gdLst/>
            <a:ahLst/>
            <a:rect l="l" t="t" r="r" b="b"/>
            <a:pathLst>
              <a:path w="140631" h="21600">
                <a:moveTo>
                  <a:pt x="3600" y="0"/>
                </a:moveTo>
                <a:lnTo>
                  <a:pt x="0" y="18000"/>
                </a:lnTo>
                <a:lnTo>
                  <a:pt x="137031" y="21600"/>
                </a:lnTo>
                <a:lnTo>
                  <a:pt x="140631" y="3600"/>
                </a:lnTo>
                <a:close/>
              </a:path>
            </a:pathLst>
          </a:custGeom>
          <a:noFill/>
          <a:ln w="38160">
            <a:solidFill>
              <a:srgbClr val="c00000"/>
            </a:solidFill>
            <a:round/>
          </a:ln>
        </p:spPr>
        <p:style>
          <a:lnRef idx="0"/>
          <a:fillRef idx="0"/>
          <a:effectRef idx="0"/>
          <a:fontRef idx="minor"/>
        </p:style>
      </p:sp>
      <p:sp>
        <p:nvSpPr>
          <p:cNvPr id="2598" name="CustomShape 16"/>
          <p:cNvSpPr/>
          <p:nvPr/>
        </p:nvSpPr>
        <p:spPr>
          <a:xfrm>
            <a:off x="263880" y="2132640"/>
            <a:ext cx="4854600" cy="226332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9" name="TextShape 1"/>
          <p:cNvSpPr txBox="1"/>
          <p:nvPr/>
        </p:nvSpPr>
        <p:spPr>
          <a:xfrm>
            <a:off x="531360" y="1110960"/>
            <a:ext cx="4892400" cy="92232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Use a single data point to determine the gradient and cost function instead of all the data</a:t>
            </a:r>
            <a:endParaRPr b="0" lang="en-US" sz="2000" spc="-1" strike="noStrike">
              <a:latin typeface="Arial"/>
            </a:endParaRPr>
          </a:p>
        </p:txBody>
      </p:sp>
      <p:pic>
        <p:nvPicPr>
          <p:cNvPr id="2600"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01" name="TextShape 2"/>
          <p:cNvSpPr txBox="1"/>
          <p:nvPr/>
        </p:nvSpPr>
        <p:spPr>
          <a:xfrm>
            <a:off x="6089400" y="988920"/>
            <a:ext cx="1274760" cy="369000"/>
          </a:xfrm>
          <a:prstGeom prst="rect">
            <a:avLst/>
          </a:prstGeom>
          <a:solidFill>
            <a:srgbClr val="ffffff"/>
          </a:solidFill>
          <a:ln>
            <a:noFill/>
          </a:ln>
        </p:spPr>
      </p:sp>
      <p:sp>
        <p:nvSpPr>
          <p:cNvPr id="2602" name="TextShape 3"/>
          <p:cNvSpPr txBox="1"/>
          <p:nvPr/>
        </p:nvSpPr>
        <p:spPr>
          <a:xfrm>
            <a:off x="6129000" y="3226680"/>
            <a:ext cx="414720" cy="369000"/>
          </a:xfrm>
          <a:prstGeom prst="rect">
            <a:avLst/>
          </a:prstGeom>
          <a:solidFill>
            <a:srgbClr val="ffffff"/>
          </a:solidFill>
          <a:ln>
            <a:noFill/>
          </a:ln>
        </p:spPr>
      </p:sp>
      <p:sp>
        <p:nvSpPr>
          <p:cNvPr id="2603" name="TextShape 4"/>
          <p:cNvSpPr txBox="1"/>
          <p:nvPr/>
        </p:nvSpPr>
        <p:spPr>
          <a:xfrm>
            <a:off x="8298360" y="3378600"/>
            <a:ext cx="422280" cy="369000"/>
          </a:xfrm>
          <a:prstGeom prst="rect">
            <a:avLst/>
          </a:prstGeom>
          <a:solidFill>
            <a:srgbClr val="ffffff"/>
          </a:solidFill>
          <a:ln>
            <a:noFill/>
          </a:ln>
        </p:spPr>
      </p:sp>
      <p:sp>
        <p:nvSpPr>
          <p:cNvPr id="2604"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Stochastic Gradient Descent</a:t>
            </a:r>
            <a:endParaRPr b="0" lang="en-US" sz="3000" spc="-1" strike="noStrike">
              <a:latin typeface="Arial"/>
            </a:endParaRPr>
          </a:p>
        </p:txBody>
      </p:sp>
      <p:sp>
        <p:nvSpPr>
          <p:cNvPr id="2605"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06"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07"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08" name="TextShape 9"/>
          <p:cNvSpPr txBox="1"/>
          <p:nvPr/>
        </p:nvSpPr>
        <p:spPr>
          <a:xfrm>
            <a:off x="7031880" y="1815120"/>
            <a:ext cx="422280" cy="369000"/>
          </a:xfrm>
          <a:prstGeom prst="rect">
            <a:avLst/>
          </a:prstGeom>
          <a:noFill/>
          <a:ln>
            <a:noFill/>
          </a:ln>
        </p:spPr>
      </p:sp>
      <p:sp>
        <p:nvSpPr>
          <p:cNvPr id="2609" name="TextShape 10"/>
          <p:cNvSpPr txBox="1"/>
          <p:nvPr/>
        </p:nvSpPr>
        <p:spPr>
          <a:xfrm>
            <a:off x="6878880" y="2160000"/>
            <a:ext cx="422280" cy="369000"/>
          </a:xfrm>
          <a:prstGeom prst="rect">
            <a:avLst/>
          </a:prstGeom>
          <a:noFill/>
          <a:ln>
            <a:noFill/>
          </a:ln>
        </p:spPr>
      </p:sp>
      <p:sp>
        <p:nvSpPr>
          <p:cNvPr id="2610" name="TextShape 11"/>
          <p:cNvSpPr txBox="1"/>
          <p:nvPr/>
        </p:nvSpPr>
        <p:spPr>
          <a:xfrm>
            <a:off x="484200" y="2184120"/>
            <a:ext cx="4948560" cy="755640"/>
          </a:xfrm>
          <a:prstGeom prst="rect">
            <a:avLst/>
          </a:prstGeom>
          <a:noFill/>
          <a:ln>
            <a:noFill/>
          </a:ln>
        </p:spPr>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11" name="TextShape 1"/>
          <p:cNvSpPr txBox="1"/>
          <p:nvPr/>
        </p:nvSpPr>
        <p:spPr>
          <a:xfrm>
            <a:off x="531360" y="1110960"/>
            <a:ext cx="4892400" cy="92232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Use a single data point to determine the gradient and cost function instead of all the data</a:t>
            </a:r>
            <a:endParaRPr b="0" lang="en-US" sz="2000" spc="-1" strike="noStrike">
              <a:latin typeface="Arial"/>
            </a:endParaRPr>
          </a:p>
        </p:txBody>
      </p:sp>
      <p:pic>
        <p:nvPicPr>
          <p:cNvPr id="2612"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13" name="TextShape 2"/>
          <p:cNvSpPr txBox="1"/>
          <p:nvPr/>
        </p:nvSpPr>
        <p:spPr>
          <a:xfrm>
            <a:off x="6089400" y="988920"/>
            <a:ext cx="1274760" cy="369000"/>
          </a:xfrm>
          <a:prstGeom prst="rect">
            <a:avLst/>
          </a:prstGeom>
          <a:solidFill>
            <a:srgbClr val="ffffff"/>
          </a:solidFill>
          <a:ln>
            <a:noFill/>
          </a:ln>
        </p:spPr>
      </p:sp>
      <p:sp>
        <p:nvSpPr>
          <p:cNvPr id="2614" name="TextShape 3"/>
          <p:cNvSpPr txBox="1"/>
          <p:nvPr/>
        </p:nvSpPr>
        <p:spPr>
          <a:xfrm>
            <a:off x="6129000" y="3226680"/>
            <a:ext cx="414720" cy="369000"/>
          </a:xfrm>
          <a:prstGeom prst="rect">
            <a:avLst/>
          </a:prstGeom>
          <a:solidFill>
            <a:srgbClr val="ffffff"/>
          </a:solidFill>
          <a:ln>
            <a:noFill/>
          </a:ln>
        </p:spPr>
      </p:sp>
      <p:sp>
        <p:nvSpPr>
          <p:cNvPr id="2615" name="TextShape 4"/>
          <p:cNvSpPr txBox="1"/>
          <p:nvPr/>
        </p:nvSpPr>
        <p:spPr>
          <a:xfrm>
            <a:off x="8298360" y="3378600"/>
            <a:ext cx="422280" cy="369000"/>
          </a:xfrm>
          <a:prstGeom prst="rect">
            <a:avLst/>
          </a:prstGeom>
          <a:solidFill>
            <a:srgbClr val="ffffff"/>
          </a:solidFill>
          <a:ln>
            <a:noFill/>
          </a:ln>
        </p:spPr>
      </p:sp>
      <p:sp>
        <p:nvSpPr>
          <p:cNvPr id="2616"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Stochastic Gradient Descent</a:t>
            </a:r>
            <a:endParaRPr b="0" lang="en-US" sz="3000" spc="-1" strike="noStrike">
              <a:latin typeface="Arial"/>
            </a:endParaRPr>
          </a:p>
        </p:txBody>
      </p:sp>
      <p:sp>
        <p:nvSpPr>
          <p:cNvPr id="2617"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18"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19"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20" name="TextShape 9"/>
          <p:cNvSpPr txBox="1"/>
          <p:nvPr/>
        </p:nvSpPr>
        <p:spPr>
          <a:xfrm>
            <a:off x="339120" y="3466080"/>
            <a:ext cx="4948560" cy="543960"/>
          </a:xfrm>
          <a:prstGeom prst="rect">
            <a:avLst/>
          </a:prstGeom>
          <a:noFill/>
          <a:ln>
            <a:noFill/>
          </a:ln>
        </p:spPr>
      </p:sp>
      <p:sp>
        <p:nvSpPr>
          <p:cNvPr id="2621" name="TextShape 10"/>
          <p:cNvSpPr txBox="1"/>
          <p:nvPr/>
        </p:nvSpPr>
        <p:spPr>
          <a:xfrm>
            <a:off x="7031880" y="1815120"/>
            <a:ext cx="422280" cy="369000"/>
          </a:xfrm>
          <a:prstGeom prst="rect">
            <a:avLst/>
          </a:prstGeom>
          <a:noFill/>
          <a:ln>
            <a:noFill/>
          </a:ln>
        </p:spPr>
      </p:sp>
      <p:sp>
        <p:nvSpPr>
          <p:cNvPr id="2622" name="TextShape 11"/>
          <p:cNvSpPr txBox="1"/>
          <p:nvPr/>
        </p:nvSpPr>
        <p:spPr>
          <a:xfrm>
            <a:off x="6878880" y="2160000"/>
            <a:ext cx="422280" cy="369000"/>
          </a:xfrm>
          <a:prstGeom prst="rect">
            <a:avLst/>
          </a:prstGeom>
          <a:noFill/>
          <a:ln>
            <a:noFill/>
          </a:ln>
        </p:spPr>
      </p:sp>
      <p:sp>
        <p:nvSpPr>
          <p:cNvPr id="2623" name="TextShape 12"/>
          <p:cNvSpPr txBox="1"/>
          <p:nvPr/>
        </p:nvSpPr>
        <p:spPr>
          <a:xfrm>
            <a:off x="484200" y="2184120"/>
            <a:ext cx="4948560" cy="755640"/>
          </a:xfrm>
          <a:prstGeom prst="rect">
            <a:avLst/>
          </a:prstGeom>
          <a:noFill/>
          <a:ln>
            <a:noFill/>
          </a:ln>
        </p:spPr>
      </p:sp>
      <p:sp>
        <p:nvSpPr>
          <p:cNvPr id="2624" name="CustomShape 13"/>
          <p:cNvSpPr/>
          <p:nvPr/>
        </p:nvSpPr>
        <p:spPr>
          <a:xfrm rot="2700000">
            <a:off x="2248920" y="2361960"/>
            <a:ext cx="437760" cy="437760"/>
          </a:xfrm>
          <a:custGeom>
            <a:avLst/>
            <a:gdLst/>
            <a:ahLst/>
            <a:rect l="l" t="t" r="r" b="b"/>
            <a:pathLst>
              <a:path w="21600" h="21600">
                <a:moveTo>
                  <a:pt x="0" y="8538"/>
                </a:moveTo>
                <a:lnTo>
                  <a:pt x="8538" y="8538"/>
                </a:lnTo>
                <a:lnTo>
                  <a:pt x="8538" y="0"/>
                </a:lnTo>
                <a:lnTo>
                  <a:pt x="13062" y="0"/>
                </a:lnTo>
                <a:lnTo>
                  <a:pt x="13062" y="8538"/>
                </a:lnTo>
                <a:lnTo>
                  <a:pt x="21600" y="8538"/>
                </a:lnTo>
                <a:lnTo>
                  <a:pt x="21600" y="13062"/>
                </a:lnTo>
                <a:lnTo>
                  <a:pt x="13062" y="13062"/>
                </a:lnTo>
                <a:lnTo>
                  <a:pt x="13062" y="21600"/>
                </a:lnTo>
                <a:lnTo>
                  <a:pt x="8538" y="21600"/>
                </a:lnTo>
                <a:lnTo>
                  <a:pt x="8538" y="13062"/>
                </a:lnTo>
                <a:lnTo>
                  <a:pt x="0" y="13062"/>
                </a:lnTo>
                <a:close/>
              </a:path>
            </a:pathLst>
          </a:custGeom>
          <a:solidFill>
            <a:srgbClr val="c00000">
              <a:alpha val="75000"/>
            </a:srgbClr>
          </a:solidFill>
          <a:ln w="12600">
            <a:solidFill>
              <a:srgbClr val="000000"/>
            </a:solidFill>
            <a:round/>
          </a:ln>
        </p:spPr>
        <p:style>
          <a:lnRef idx="0"/>
          <a:fillRef idx="0"/>
          <a:effectRef idx="0"/>
          <a:fontRef idx="minor"/>
        </p:style>
      </p:sp>
      <p:sp>
        <p:nvSpPr>
          <p:cNvPr id="2625" name="CustomShape 14"/>
          <p:cNvSpPr/>
          <p:nvPr/>
        </p:nvSpPr>
        <p:spPr>
          <a:xfrm>
            <a:off x="2313000" y="3039120"/>
            <a:ext cx="309600" cy="327600"/>
          </a:xfrm>
          <a:custGeom>
            <a:avLst/>
            <a:gdLst/>
            <a:ahLst/>
            <a:rect l="0" t="0" r="r" b="b"/>
            <a:pathLst>
              <a:path w="862" h="912">
                <a:moveTo>
                  <a:pt x="215" y="0"/>
                </a:moveTo>
                <a:lnTo>
                  <a:pt x="215" y="480"/>
                </a:lnTo>
                <a:lnTo>
                  <a:pt x="0" y="480"/>
                </a:lnTo>
                <a:lnTo>
                  <a:pt x="430" y="911"/>
                </a:lnTo>
                <a:lnTo>
                  <a:pt x="861" y="480"/>
                </a:lnTo>
                <a:lnTo>
                  <a:pt x="645" y="480"/>
                </a:lnTo>
                <a:lnTo>
                  <a:pt x="645" y="0"/>
                </a:lnTo>
                <a:lnTo>
                  <a:pt x="215" y="0"/>
                </a:lnTo>
              </a:path>
            </a:pathLst>
          </a:custGeom>
          <a:solidFill>
            <a:srgbClr val="ffc000"/>
          </a:solidFill>
          <a:ln w="12600">
            <a:solidFill>
              <a:srgbClr val="000000"/>
            </a:solidFill>
            <a:round/>
          </a:ln>
        </p:spPr>
        <p:style>
          <a:lnRef idx="0"/>
          <a:fillRef idx="0"/>
          <a:effectRef idx="0"/>
          <a:fontRef idx="minor"/>
        </p:style>
      </p:sp>
      <p:sp>
        <p:nvSpPr>
          <p:cNvPr id="2626" name="CustomShape 15"/>
          <p:cNvSpPr/>
          <p:nvPr/>
        </p:nvSpPr>
        <p:spPr>
          <a:xfrm>
            <a:off x="694440" y="3466080"/>
            <a:ext cx="4281840" cy="657360"/>
          </a:xfrm>
          <a:custGeom>
            <a:avLst/>
            <a:gdLst/>
            <a:ahLst/>
            <a:rect l="l" t="t" r="r" b="b"/>
            <a:pathLst>
              <a:path w="140631" h="21600">
                <a:moveTo>
                  <a:pt x="3600" y="0"/>
                </a:moveTo>
                <a:lnTo>
                  <a:pt x="0" y="18000"/>
                </a:lnTo>
                <a:lnTo>
                  <a:pt x="137031" y="21600"/>
                </a:lnTo>
                <a:lnTo>
                  <a:pt x="140631" y="3600"/>
                </a:lnTo>
                <a:close/>
              </a:path>
            </a:pathLst>
          </a:custGeom>
          <a:noFill/>
          <a:ln w="38160">
            <a:solidFill>
              <a:srgbClr val="c00000"/>
            </a:solidFill>
            <a:round/>
          </a:ln>
        </p:spPr>
        <p:style>
          <a:lnRef idx="0"/>
          <a:fillRef idx="0"/>
          <a:effectRef idx="0"/>
          <a:fontRef idx="minor"/>
        </p:style>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7" name="TextShape 1"/>
          <p:cNvSpPr txBox="1"/>
          <p:nvPr/>
        </p:nvSpPr>
        <p:spPr>
          <a:xfrm>
            <a:off x="393840" y="3155760"/>
            <a:ext cx="4948560" cy="543960"/>
          </a:xfrm>
          <a:prstGeom prst="rect">
            <a:avLst/>
          </a:prstGeom>
          <a:noFill/>
          <a:ln>
            <a:noFill/>
          </a:ln>
        </p:spPr>
      </p:sp>
      <p:pic>
        <p:nvPicPr>
          <p:cNvPr id="2628"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29" name="TextShape 2"/>
          <p:cNvSpPr txBox="1"/>
          <p:nvPr/>
        </p:nvSpPr>
        <p:spPr>
          <a:xfrm>
            <a:off x="6089400" y="988920"/>
            <a:ext cx="1274760" cy="369000"/>
          </a:xfrm>
          <a:prstGeom prst="rect">
            <a:avLst/>
          </a:prstGeom>
          <a:solidFill>
            <a:srgbClr val="ffffff"/>
          </a:solidFill>
          <a:ln>
            <a:noFill/>
          </a:ln>
        </p:spPr>
      </p:sp>
      <p:sp>
        <p:nvSpPr>
          <p:cNvPr id="2630" name="TextShape 3"/>
          <p:cNvSpPr txBox="1"/>
          <p:nvPr/>
        </p:nvSpPr>
        <p:spPr>
          <a:xfrm>
            <a:off x="6129000" y="3226680"/>
            <a:ext cx="414720" cy="369000"/>
          </a:xfrm>
          <a:prstGeom prst="rect">
            <a:avLst/>
          </a:prstGeom>
          <a:solidFill>
            <a:srgbClr val="ffffff"/>
          </a:solidFill>
          <a:ln>
            <a:noFill/>
          </a:ln>
        </p:spPr>
      </p:sp>
      <p:sp>
        <p:nvSpPr>
          <p:cNvPr id="2631" name="TextShape 4"/>
          <p:cNvSpPr txBox="1"/>
          <p:nvPr/>
        </p:nvSpPr>
        <p:spPr>
          <a:xfrm>
            <a:off x="8298360" y="3378600"/>
            <a:ext cx="422280" cy="369000"/>
          </a:xfrm>
          <a:prstGeom prst="rect">
            <a:avLst/>
          </a:prstGeom>
          <a:solidFill>
            <a:srgbClr val="ffffff"/>
          </a:solidFill>
          <a:ln>
            <a:noFill/>
          </a:ln>
        </p:spPr>
      </p:sp>
      <p:sp>
        <p:nvSpPr>
          <p:cNvPr id="2632"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Stochastic Gradient Descent</a:t>
            </a:r>
            <a:endParaRPr b="0" lang="en-US" sz="3000" spc="-1" strike="noStrike">
              <a:latin typeface="Arial"/>
            </a:endParaRPr>
          </a:p>
        </p:txBody>
      </p:sp>
      <p:sp>
        <p:nvSpPr>
          <p:cNvPr id="2633"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34"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35" name="TextShape 8"/>
          <p:cNvSpPr txBox="1"/>
          <p:nvPr/>
        </p:nvSpPr>
        <p:spPr>
          <a:xfrm>
            <a:off x="7031880" y="1815120"/>
            <a:ext cx="422280" cy="369000"/>
          </a:xfrm>
          <a:prstGeom prst="rect">
            <a:avLst/>
          </a:prstGeom>
          <a:noFill/>
          <a:ln>
            <a:noFill/>
          </a:ln>
        </p:spPr>
      </p:sp>
      <p:sp>
        <p:nvSpPr>
          <p:cNvPr id="2636" name="TextShape 9"/>
          <p:cNvSpPr txBox="1"/>
          <p:nvPr/>
        </p:nvSpPr>
        <p:spPr>
          <a:xfrm>
            <a:off x="6878880" y="2160000"/>
            <a:ext cx="422280" cy="369000"/>
          </a:xfrm>
          <a:prstGeom prst="rect">
            <a:avLst/>
          </a:prstGeom>
          <a:noFill/>
          <a:ln>
            <a:noFill/>
          </a:ln>
        </p:spPr>
      </p:sp>
      <p:sp>
        <p:nvSpPr>
          <p:cNvPr id="2637" name="CustomShape 10"/>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38" name="Line 11"/>
          <p:cNvCxnSpPr/>
          <p:nvPr/>
        </p:nvCxnSpPr>
        <p:spPr>
          <a:xfrm flipH="1">
            <a:off x="7278480" y="2529000"/>
            <a:ext cx="86040" cy="228960"/>
          </a:xfrm>
          <a:prstGeom prst="straightConnector1">
            <a:avLst/>
          </a:prstGeom>
          <a:ln w="38160">
            <a:solidFill>
              <a:srgbClr val="ff0000"/>
            </a:solidFill>
            <a:round/>
            <a:tailEnd len="med" type="triangle" w="med"/>
          </a:ln>
        </p:spPr>
      </p:cxnSp>
      <p:sp>
        <p:nvSpPr>
          <p:cNvPr id="2639" name="CustomShape 12"/>
          <p:cNvSpPr/>
          <p:nvPr/>
        </p:nvSpPr>
        <p:spPr>
          <a:xfrm>
            <a:off x="7122240" y="27057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40" name="TextShape 13"/>
          <p:cNvSpPr txBox="1"/>
          <p:nvPr/>
        </p:nvSpPr>
        <p:spPr>
          <a:xfrm>
            <a:off x="6719400" y="2529000"/>
            <a:ext cx="422280" cy="369000"/>
          </a:xfrm>
          <a:prstGeom prst="rect">
            <a:avLst/>
          </a:prstGeom>
          <a:noFill/>
          <a:ln>
            <a:noFill/>
          </a:ln>
        </p:spPr>
      </p:sp>
      <p:sp>
        <p:nvSpPr>
          <p:cNvPr id="2641" name="CustomShape 14"/>
          <p:cNvSpPr/>
          <p:nvPr/>
        </p:nvSpPr>
        <p:spPr>
          <a:xfrm>
            <a:off x="7466400" y="28494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42" name="TextShape 15"/>
          <p:cNvSpPr txBox="1"/>
          <p:nvPr/>
        </p:nvSpPr>
        <p:spPr>
          <a:xfrm>
            <a:off x="7489800" y="2544840"/>
            <a:ext cx="422280" cy="369000"/>
          </a:xfrm>
          <a:prstGeom prst="rect">
            <a:avLst/>
          </a:prstGeom>
          <a:noFill/>
          <a:ln>
            <a:noFill/>
          </a:ln>
        </p:spPr>
      </p:sp>
      <p:cxnSp>
        <p:nvCxnSpPr>
          <p:cNvPr id="2643" name="Line 16"/>
          <p:cNvCxnSpPr/>
          <p:nvPr/>
        </p:nvCxnSpPr>
        <p:spPr>
          <a:xfrm>
            <a:off x="7286760" y="2969280"/>
            <a:ext cx="228600" cy="20520"/>
          </a:xfrm>
          <a:prstGeom prst="straightConnector1">
            <a:avLst/>
          </a:prstGeom>
          <a:ln w="38160">
            <a:solidFill>
              <a:srgbClr val="ff0000"/>
            </a:solidFill>
            <a:round/>
            <a:tailEnd len="med" type="triangle" w="med"/>
          </a:ln>
        </p:spPr>
      </p:cxnSp>
      <p:sp>
        <p:nvSpPr>
          <p:cNvPr id="2644" name="CustomShape 17"/>
          <p:cNvSpPr/>
          <p:nvPr/>
        </p:nvSpPr>
        <p:spPr>
          <a:xfrm>
            <a:off x="7920720" y="289332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45" name="Line 18"/>
          <p:cNvCxnSpPr/>
          <p:nvPr/>
        </p:nvCxnSpPr>
        <p:spPr>
          <a:xfrm>
            <a:off x="7741080" y="3013200"/>
            <a:ext cx="228600" cy="20880"/>
          </a:xfrm>
          <a:prstGeom prst="straightConnector1">
            <a:avLst/>
          </a:prstGeom>
          <a:ln w="38160">
            <a:solidFill>
              <a:srgbClr val="ff0000"/>
            </a:solidFill>
            <a:round/>
            <a:tailEnd len="med" type="triangle" w="med"/>
          </a:ln>
        </p:spPr>
      </p:cxnSp>
      <p:sp>
        <p:nvSpPr>
          <p:cNvPr id="2646" name="TextShape 19"/>
          <p:cNvSpPr txBox="1"/>
          <p:nvPr/>
        </p:nvSpPr>
        <p:spPr>
          <a:xfrm>
            <a:off x="7913160" y="2544840"/>
            <a:ext cx="422280" cy="369000"/>
          </a:xfrm>
          <a:prstGeom prst="rect">
            <a:avLst/>
          </a:prstGeom>
          <a:noFill/>
          <a:ln>
            <a:noFill/>
          </a:ln>
        </p:spPr>
      </p:sp>
      <p:sp>
        <p:nvSpPr>
          <p:cNvPr id="2647" name="TextShape 20"/>
          <p:cNvSpPr txBox="1"/>
          <p:nvPr/>
        </p:nvSpPr>
        <p:spPr>
          <a:xfrm>
            <a:off x="531360" y="1168560"/>
            <a:ext cx="4892400" cy="292176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Use a single data point to determine the gradient and cost function instead of all the data</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p:txBody>
      </p:sp>
      <p:sp>
        <p:nvSpPr>
          <p:cNvPr id="2648" name="TextShape 21"/>
          <p:cNvSpPr txBox="1"/>
          <p:nvPr/>
        </p:nvSpPr>
        <p:spPr>
          <a:xfrm>
            <a:off x="339120" y="2173680"/>
            <a:ext cx="4948560" cy="543960"/>
          </a:xfrm>
          <a:prstGeom prst="rect">
            <a:avLst/>
          </a:prstGeom>
          <a:noFill/>
          <a:ln>
            <a:noFill/>
          </a:ln>
        </p:spPr>
      </p:sp>
      <p:sp>
        <p:nvSpPr>
          <p:cNvPr id="2649" name="TextShape 22"/>
          <p:cNvSpPr txBox="1"/>
          <p:nvPr/>
        </p:nvSpPr>
        <p:spPr>
          <a:xfrm>
            <a:off x="2412720" y="2782800"/>
            <a:ext cx="400680" cy="307440"/>
          </a:xfrm>
          <a:prstGeom prst="rect">
            <a:avLst/>
          </a:prstGeom>
          <a:noFill/>
          <a:ln>
            <a:noFill/>
          </a:ln>
        </p:spPr>
        <p:txBody>
          <a:bodyPr lIns="0" rIns="0" tIns="0" bIns="0"/>
          <a:p>
            <a:pPr marL="9360">
              <a:lnSpc>
                <a:spcPct val="100000"/>
              </a:lnSpc>
              <a:spcAft>
                <a:spcPts val="1199"/>
              </a:spcAft>
            </a:pPr>
            <a:r>
              <a:rPr b="0" lang="en-US" sz="2000" spc="-15" strike="noStrike">
                <a:solidFill>
                  <a:srgbClr val="101010"/>
                </a:solidFill>
                <a:latin typeface="Avenir Book"/>
                <a:ea typeface="Avenir Book"/>
              </a:rPr>
              <a:t>…</a:t>
            </a:r>
            <a:endParaRPr b="0" lang="en-US" sz="20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0" name="TextShape 1"/>
          <p:cNvSpPr txBox="1"/>
          <p:nvPr/>
        </p:nvSpPr>
        <p:spPr>
          <a:xfrm>
            <a:off x="393840" y="3155760"/>
            <a:ext cx="4948560" cy="543960"/>
          </a:xfrm>
          <a:prstGeom prst="rect">
            <a:avLst/>
          </a:prstGeom>
          <a:noFill/>
          <a:ln>
            <a:noFill/>
          </a:ln>
        </p:spPr>
      </p:sp>
      <p:pic>
        <p:nvPicPr>
          <p:cNvPr id="2651"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52" name="TextShape 2"/>
          <p:cNvSpPr txBox="1"/>
          <p:nvPr/>
        </p:nvSpPr>
        <p:spPr>
          <a:xfrm>
            <a:off x="6089400" y="988920"/>
            <a:ext cx="1274760" cy="369000"/>
          </a:xfrm>
          <a:prstGeom prst="rect">
            <a:avLst/>
          </a:prstGeom>
          <a:solidFill>
            <a:srgbClr val="ffffff"/>
          </a:solidFill>
          <a:ln>
            <a:noFill/>
          </a:ln>
        </p:spPr>
      </p:sp>
      <p:sp>
        <p:nvSpPr>
          <p:cNvPr id="2653" name="TextShape 3"/>
          <p:cNvSpPr txBox="1"/>
          <p:nvPr/>
        </p:nvSpPr>
        <p:spPr>
          <a:xfrm>
            <a:off x="6129000" y="3226680"/>
            <a:ext cx="414720" cy="369000"/>
          </a:xfrm>
          <a:prstGeom prst="rect">
            <a:avLst/>
          </a:prstGeom>
          <a:solidFill>
            <a:srgbClr val="ffffff"/>
          </a:solidFill>
          <a:ln>
            <a:noFill/>
          </a:ln>
        </p:spPr>
      </p:sp>
      <p:sp>
        <p:nvSpPr>
          <p:cNvPr id="2654" name="TextShape 4"/>
          <p:cNvSpPr txBox="1"/>
          <p:nvPr/>
        </p:nvSpPr>
        <p:spPr>
          <a:xfrm>
            <a:off x="8298360" y="3378600"/>
            <a:ext cx="422280" cy="369000"/>
          </a:xfrm>
          <a:prstGeom prst="rect">
            <a:avLst/>
          </a:prstGeom>
          <a:solidFill>
            <a:srgbClr val="ffffff"/>
          </a:solidFill>
          <a:ln>
            <a:noFill/>
          </a:ln>
        </p:spPr>
      </p:sp>
      <p:sp>
        <p:nvSpPr>
          <p:cNvPr id="2655"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Stochastic Gradient Descent</a:t>
            </a:r>
            <a:endParaRPr b="0" lang="en-US" sz="3000" spc="-1" strike="noStrike">
              <a:latin typeface="Arial"/>
            </a:endParaRPr>
          </a:p>
        </p:txBody>
      </p:sp>
      <p:sp>
        <p:nvSpPr>
          <p:cNvPr id="2656"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57"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58" name="TextShape 8"/>
          <p:cNvSpPr txBox="1"/>
          <p:nvPr/>
        </p:nvSpPr>
        <p:spPr>
          <a:xfrm>
            <a:off x="7031880" y="1815120"/>
            <a:ext cx="422280" cy="369000"/>
          </a:xfrm>
          <a:prstGeom prst="rect">
            <a:avLst/>
          </a:prstGeom>
          <a:noFill/>
          <a:ln>
            <a:noFill/>
          </a:ln>
        </p:spPr>
      </p:sp>
      <p:sp>
        <p:nvSpPr>
          <p:cNvPr id="2659" name="TextShape 9"/>
          <p:cNvSpPr txBox="1"/>
          <p:nvPr/>
        </p:nvSpPr>
        <p:spPr>
          <a:xfrm>
            <a:off x="6878880" y="2160000"/>
            <a:ext cx="422280" cy="369000"/>
          </a:xfrm>
          <a:prstGeom prst="rect">
            <a:avLst/>
          </a:prstGeom>
          <a:noFill/>
          <a:ln>
            <a:noFill/>
          </a:ln>
        </p:spPr>
      </p:sp>
      <p:sp>
        <p:nvSpPr>
          <p:cNvPr id="2660" name="CustomShape 10"/>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61" name="Line 11"/>
          <p:cNvCxnSpPr/>
          <p:nvPr/>
        </p:nvCxnSpPr>
        <p:spPr>
          <a:xfrm flipH="1">
            <a:off x="7278480" y="2529000"/>
            <a:ext cx="86040" cy="228960"/>
          </a:xfrm>
          <a:prstGeom prst="straightConnector1">
            <a:avLst/>
          </a:prstGeom>
          <a:ln w="38160">
            <a:solidFill>
              <a:srgbClr val="ff0000"/>
            </a:solidFill>
            <a:round/>
            <a:tailEnd len="med" type="triangle" w="med"/>
          </a:ln>
        </p:spPr>
      </p:cxnSp>
      <p:sp>
        <p:nvSpPr>
          <p:cNvPr id="2662" name="CustomShape 12"/>
          <p:cNvSpPr/>
          <p:nvPr/>
        </p:nvSpPr>
        <p:spPr>
          <a:xfrm>
            <a:off x="7122240" y="27057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63" name="TextShape 13"/>
          <p:cNvSpPr txBox="1"/>
          <p:nvPr/>
        </p:nvSpPr>
        <p:spPr>
          <a:xfrm>
            <a:off x="6719400" y="2529000"/>
            <a:ext cx="422280" cy="369000"/>
          </a:xfrm>
          <a:prstGeom prst="rect">
            <a:avLst/>
          </a:prstGeom>
          <a:noFill/>
          <a:ln>
            <a:noFill/>
          </a:ln>
        </p:spPr>
      </p:sp>
      <p:sp>
        <p:nvSpPr>
          <p:cNvPr id="2664" name="CustomShape 14"/>
          <p:cNvSpPr/>
          <p:nvPr/>
        </p:nvSpPr>
        <p:spPr>
          <a:xfrm>
            <a:off x="7466400" y="28494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65" name="TextShape 15"/>
          <p:cNvSpPr txBox="1"/>
          <p:nvPr/>
        </p:nvSpPr>
        <p:spPr>
          <a:xfrm>
            <a:off x="7489800" y="2544840"/>
            <a:ext cx="422280" cy="369000"/>
          </a:xfrm>
          <a:prstGeom prst="rect">
            <a:avLst/>
          </a:prstGeom>
          <a:noFill/>
          <a:ln>
            <a:noFill/>
          </a:ln>
        </p:spPr>
      </p:sp>
      <p:cxnSp>
        <p:nvCxnSpPr>
          <p:cNvPr id="2666" name="Line 16"/>
          <p:cNvCxnSpPr/>
          <p:nvPr/>
        </p:nvCxnSpPr>
        <p:spPr>
          <a:xfrm>
            <a:off x="7286760" y="2969280"/>
            <a:ext cx="228600" cy="20520"/>
          </a:xfrm>
          <a:prstGeom prst="straightConnector1">
            <a:avLst/>
          </a:prstGeom>
          <a:ln w="38160">
            <a:solidFill>
              <a:srgbClr val="ff0000"/>
            </a:solidFill>
            <a:round/>
            <a:tailEnd len="med" type="triangle" w="med"/>
          </a:ln>
        </p:spPr>
      </p:cxnSp>
      <p:sp>
        <p:nvSpPr>
          <p:cNvPr id="2667" name="CustomShape 17"/>
          <p:cNvSpPr/>
          <p:nvPr/>
        </p:nvSpPr>
        <p:spPr>
          <a:xfrm>
            <a:off x="7920720" y="289332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68" name="Line 18"/>
          <p:cNvCxnSpPr/>
          <p:nvPr/>
        </p:nvCxnSpPr>
        <p:spPr>
          <a:xfrm>
            <a:off x="7741080" y="3013200"/>
            <a:ext cx="228600" cy="20880"/>
          </a:xfrm>
          <a:prstGeom prst="straightConnector1">
            <a:avLst/>
          </a:prstGeom>
          <a:ln w="38160">
            <a:solidFill>
              <a:srgbClr val="ff0000"/>
            </a:solidFill>
            <a:round/>
            <a:tailEnd len="med" type="triangle" w="med"/>
          </a:ln>
        </p:spPr>
      </p:cxnSp>
      <p:sp>
        <p:nvSpPr>
          <p:cNvPr id="2669" name="TextShape 19"/>
          <p:cNvSpPr txBox="1"/>
          <p:nvPr/>
        </p:nvSpPr>
        <p:spPr>
          <a:xfrm>
            <a:off x="7913160" y="2544840"/>
            <a:ext cx="422280" cy="369000"/>
          </a:xfrm>
          <a:prstGeom prst="rect">
            <a:avLst/>
          </a:prstGeom>
          <a:noFill/>
          <a:ln>
            <a:noFill/>
          </a:ln>
        </p:spPr>
      </p:sp>
      <p:sp>
        <p:nvSpPr>
          <p:cNvPr id="2670" name="TextShape 20"/>
          <p:cNvSpPr txBox="1"/>
          <p:nvPr/>
        </p:nvSpPr>
        <p:spPr>
          <a:xfrm>
            <a:off x="531360" y="1168560"/>
            <a:ext cx="4892400" cy="3536640"/>
          </a:xfrm>
          <a:prstGeom prst="rect">
            <a:avLst/>
          </a:prstGeom>
          <a:noFill/>
          <a:ln>
            <a:noFill/>
          </a:ln>
        </p:spPr>
        <p:txBody>
          <a:bodyPr lIns="0" rIns="0" tIns="0" bIns="0"/>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Use a single data point to determine the gradient and cost function instead of all the data</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080" indent="-34272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Path is less direct due to noise in single data point—"stochastic"</a:t>
            </a:r>
            <a:endParaRPr b="0" lang="en-US" sz="2000" spc="-1" strike="noStrike">
              <a:latin typeface="Arial"/>
            </a:endParaRPr>
          </a:p>
        </p:txBody>
      </p:sp>
      <p:sp>
        <p:nvSpPr>
          <p:cNvPr id="2671" name="TextShape 21"/>
          <p:cNvSpPr txBox="1"/>
          <p:nvPr/>
        </p:nvSpPr>
        <p:spPr>
          <a:xfrm>
            <a:off x="339120" y="2173680"/>
            <a:ext cx="4948560" cy="543960"/>
          </a:xfrm>
          <a:prstGeom prst="rect">
            <a:avLst/>
          </a:prstGeom>
          <a:noFill/>
          <a:ln>
            <a:noFill/>
          </a:ln>
        </p:spPr>
      </p:sp>
      <p:sp>
        <p:nvSpPr>
          <p:cNvPr id="2672" name="TextShape 22"/>
          <p:cNvSpPr txBox="1"/>
          <p:nvPr/>
        </p:nvSpPr>
        <p:spPr>
          <a:xfrm>
            <a:off x="2412720" y="2782800"/>
            <a:ext cx="400680" cy="307440"/>
          </a:xfrm>
          <a:prstGeom prst="rect">
            <a:avLst/>
          </a:prstGeom>
          <a:noFill/>
          <a:ln>
            <a:noFill/>
          </a:ln>
        </p:spPr>
        <p:txBody>
          <a:bodyPr lIns="0" rIns="0" tIns="0" bIns="0"/>
          <a:p>
            <a:pPr marL="9360">
              <a:lnSpc>
                <a:spcPct val="100000"/>
              </a:lnSpc>
              <a:spcAft>
                <a:spcPts val="1199"/>
              </a:spcAft>
            </a:pPr>
            <a:r>
              <a:rPr b="0" lang="en-US" sz="2000" spc="-15" strike="noStrike">
                <a:solidFill>
                  <a:srgbClr val="101010"/>
                </a:solidFill>
                <a:latin typeface="Avenir Book"/>
                <a:ea typeface="Avenir Book"/>
              </a:rPr>
              <a:t>…</a:t>
            </a:r>
            <a:endParaRPr b="0" lang="en-US" sz="20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7" name="TextShape 1"/>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Regularization</a:t>
            </a:r>
            <a:endParaRPr b="0" lang="en-US" sz="3000" spc="-1" strike="noStrike">
              <a:latin typeface="Arial"/>
            </a:endParaRPr>
          </a:p>
        </p:txBody>
      </p:sp>
      <p:sp>
        <p:nvSpPr>
          <p:cNvPr id="1868" name="TextShape 2"/>
          <p:cNvSpPr txBox="1"/>
          <p:nvPr/>
        </p:nvSpPr>
        <p:spPr>
          <a:xfrm>
            <a:off x="1023120" y="3660120"/>
            <a:ext cx="7283160" cy="1087560"/>
          </a:xfrm>
          <a:prstGeom prst="rect">
            <a:avLst/>
          </a:prstGeom>
          <a:noFill/>
          <a:ln>
            <a:noFill/>
          </a:ln>
        </p:spPr>
      </p:sp>
      <p:cxnSp>
        <p:nvCxnSpPr>
          <p:cNvPr id="1869" name="Line 3"/>
          <p:cNvCxnSpPr/>
          <p:nvPr/>
        </p:nvCxnSpPr>
        <p:spPr>
          <a:xfrm flipV="1">
            <a:off x="6072480" y="1197000"/>
            <a:ext cx="10440" cy="2164320"/>
          </a:xfrm>
          <a:prstGeom prst="straightConnector1">
            <a:avLst/>
          </a:prstGeom>
          <a:ln w="25560">
            <a:solidFill>
              <a:srgbClr val="000000"/>
            </a:solidFill>
            <a:round/>
            <a:tailEnd len="med" type="triangle" w="med"/>
          </a:ln>
        </p:spPr>
      </p:cxnSp>
      <p:cxnSp>
        <p:nvCxnSpPr>
          <p:cNvPr id="1870" name="Line 4"/>
          <p:cNvCxnSpPr/>
          <p:nvPr/>
        </p:nvCxnSpPr>
        <p:spPr>
          <a:xfrm flipV="1">
            <a:off x="6072480" y="3360960"/>
            <a:ext cx="2174760" cy="10440"/>
          </a:xfrm>
          <a:prstGeom prst="straightConnector1">
            <a:avLst/>
          </a:prstGeom>
          <a:ln w="25560">
            <a:solidFill>
              <a:srgbClr val="000000"/>
            </a:solidFill>
            <a:round/>
            <a:tailEnd len="med" type="triangle" w="med"/>
          </a:ln>
        </p:spPr>
      </p:cxnSp>
      <p:sp>
        <p:nvSpPr>
          <p:cNvPr id="1871" name="CustomShape 5"/>
          <p:cNvSpPr/>
          <p:nvPr/>
        </p:nvSpPr>
        <p:spPr>
          <a:xfrm>
            <a:off x="607716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872" name="CustomShape 6"/>
          <p:cNvSpPr/>
          <p:nvPr/>
        </p:nvSpPr>
        <p:spPr>
          <a:xfrm>
            <a:off x="623340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3" name="CustomShape 7"/>
          <p:cNvSpPr/>
          <p:nvPr/>
        </p:nvSpPr>
        <p:spPr>
          <a:xfrm>
            <a:off x="608868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4" name="CustomShape 8"/>
          <p:cNvSpPr/>
          <p:nvPr/>
        </p:nvSpPr>
        <p:spPr>
          <a:xfrm>
            <a:off x="619992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5" name="CustomShape 9"/>
          <p:cNvSpPr/>
          <p:nvPr/>
        </p:nvSpPr>
        <p:spPr>
          <a:xfrm>
            <a:off x="632808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6" name="CustomShape 10"/>
          <p:cNvSpPr/>
          <p:nvPr/>
        </p:nvSpPr>
        <p:spPr>
          <a:xfrm>
            <a:off x="691776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7" name="CustomShape 11"/>
          <p:cNvSpPr/>
          <p:nvPr/>
        </p:nvSpPr>
        <p:spPr>
          <a:xfrm>
            <a:off x="811368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8" name="CustomShape 12"/>
          <p:cNvSpPr/>
          <p:nvPr/>
        </p:nvSpPr>
        <p:spPr>
          <a:xfrm>
            <a:off x="807192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79" name="CustomShape 13"/>
          <p:cNvSpPr/>
          <p:nvPr/>
        </p:nvSpPr>
        <p:spPr>
          <a:xfrm>
            <a:off x="793332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0" name="CustomShape 14"/>
          <p:cNvSpPr/>
          <p:nvPr/>
        </p:nvSpPr>
        <p:spPr>
          <a:xfrm>
            <a:off x="789408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1" name="CustomShape 15"/>
          <p:cNvSpPr/>
          <p:nvPr/>
        </p:nvSpPr>
        <p:spPr>
          <a:xfrm>
            <a:off x="771444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2" name="CustomShape 16"/>
          <p:cNvSpPr/>
          <p:nvPr/>
        </p:nvSpPr>
        <p:spPr>
          <a:xfrm>
            <a:off x="777564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3" name="CustomShape 17"/>
          <p:cNvSpPr/>
          <p:nvPr/>
        </p:nvSpPr>
        <p:spPr>
          <a:xfrm>
            <a:off x="771444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4" name="CustomShape 18"/>
          <p:cNvSpPr/>
          <p:nvPr/>
        </p:nvSpPr>
        <p:spPr>
          <a:xfrm>
            <a:off x="755748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5" name="CustomShape 19"/>
          <p:cNvSpPr/>
          <p:nvPr/>
        </p:nvSpPr>
        <p:spPr>
          <a:xfrm>
            <a:off x="732744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6" name="CustomShape 20"/>
          <p:cNvSpPr/>
          <p:nvPr/>
        </p:nvSpPr>
        <p:spPr>
          <a:xfrm>
            <a:off x="740592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7" name="CustomShape 21"/>
          <p:cNvSpPr/>
          <p:nvPr/>
        </p:nvSpPr>
        <p:spPr>
          <a:xfrm>
            <a:off x="695952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8" name="CustomShape 22"/>
          <p:cNvSpPr/>
          <p:nvPr/>
        </p:nvSpPr>
        <p:spPr>
          <a:xfrm>
            <a:off x="720972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89" name="CustomShape 23"/>
          <p:cNvSpPr/>
          <p:nvPr/>
        </p:nvSpPr>
        <p:spPr>
          <a:xfrm>
            <a:off x="713808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90" name="CustomShape 24"/>
          <p:cNvSpPr/>
          <p:nvPr/>
        </p:nvSpPr>
        <p:spPr>
          <a:xfrm>
            <a:off x="720504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91" name="CustomShape 25"/>
          <p:cNvSpPr/>
          <p:nvPr/>
        </p:nvSpPr>
        <p:spPr>
          <a:xfrm>
            <a:off x="802476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92" name="CustomShape 26"/>
          <p:cNvSpPr/>
          <p:nvPr/>
        </p:nvSpPr>
        <p:spPr>
          <a:xfrm>
            <a:off x="1426680" y="1713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893" name="TextShape 27"/>
          <p:cNvSpPr txBox="1"/>
          <p:nvPr/>
        </p:nvSpPr>
        <p:spPr>
          <a:xfrm>
            <a:off x="701496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894" name="TextShape 28"/>
          <p:cNvSpPr txBox="1"/>
          <p:nvPr/>
        </p:nvSpPr>
        <p:spPr>
          <a:xfrm>
            <a:off x="584064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895" name="TextShape 29"/>
          <p:cNvSpPr txBox="1"/>
          <p:nvPr/>
        </p:nvSpPr>
        <p:spPr>
          <a:xfrm>
            <a:off x="1666080" y="1214280"/>
            <a:ext cx="1063440" cy="730440"/>
          </a:xfrm>
          <a:prstGeom prst="rect">
            <a:avLst/>
          </a:prstGeom>
          <a:noFill/>
          <a:ln>
            <a:noFill/>
          </a:ln>
        </p:spPr>
        <p:txBody>
          <a:bodyPr lIns="0" rIns="0" tIns="0" bIns="0" anchor="ctr"/>
          <a:p>
            <a:pPr marL="9360">
              <a:lnSpc>
                <a:spcPct val="100000"/>
              </a:lnSpc>
            </a:pPr>
            <a:r>
              <a:rPr b="0" lang="en-US" sz="1200" spc="-1" strike="noStrike">
                <a:solidFill>
                  <a:srgbClr val="000000"/>
                </a:solidFill>
                <a:latin typeface="Avenir Book"/>
                <a:ea typeface="Avenir Book"/>
              </a:rPr>
              <a:t>Model</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True Function</a:t>
            </a:r>
            <a:endParaRPr b="0" lang="en-US" sz="1200" spc="-1" strike="noStrike">
              <a:latin typeface="Arial"/>
            </a:endParaRPr>
          </a:p>
          <a:p>
            <a:pPr marL="9360">
              <a:lnSpc>
                <a:spcPct val="100000"/>
              </a:lnSpc>
            </a:pPr>
            <a:r>
              <a:rPr b="0" lang="en-US" sz="1200" spc="-1" strike="noStrike">
                <a:solidFill>
                  <a:srgbClr val="000000"/>
                </a:solidFill>
                <a:latin typeface="Avenir Book"/>
                <a:ea typeface="Avenir Book"/>
              </a:rPr>
              <a:t>Samples</a:t>
            </a:r>
            <a:endParaRPr b="0" lang="en-US" sz="1200" spc="-1" strike="noStrike">
              <a:latin typeface="Arial"/>
            </a:endParaRPr>
          </a:p>
        </p:txBody>
      </p:sp>
      <p:cxnSp>
        <p:nvCxnSpPr>
          <p:cNvPr id="1896" name="Line 30"/>
          <p:cNvCxnSpPr/>
          <p:nvPr/>
        </p:nvCxnSpPr>
        <p:spPr>
          <a:xfrm>
            <a:off x="1368000" y="1564920"/>
            <a:ext cx="220680" cy="360"/>
          </a:xfrm>
          <a:prstGeom prst="straightConnector1">
            <a:avLst/>
          </a:prstGeom>
          <a:ln w="25560">
            <a:solidFill>
              <a:srgbClr val="404040"/>
            </a:solidFill>
            <a:round/>
          </a:ln>
        </p:spPr>
      </p:cxnSp>
      <p:cxnSp>
        <p:nvCxnSpPr>
          <p:cNvPr id="1897" name="Line 31"/>
          <p:cNvCxnSpPr/>
          <p:nvPr/>
        </p:nvCxnSpPr>
        <p:spPr>
          <a:xfrm>
            <a:off x="1368000" y="1396800"/>
            <a:ext cx="220680" cy="360"/>
          </a:xfrm>
          <a:prstGeom prst="straightConnector1">
            <a:avLst/>
          </a:prstGeom>
          <a:ln w="25560">
            <a:solidFill>
              <a:srgbClr val="0070c0"/>
            </a:solidFill>
            <a:round/>
          </a:ln>
        </p:spPr>
      </p:cxnSp>
      <p:sp>
        <p:nvSpPr>
          <p:cNvPr id="1898" name="CustomShape 32"/>
          <p:cNvSpPr/>
          <p:nvPr/>
        </p:nvSpPr>
        <p:spPr>
          <a:xfrm>
            <a:off x="3283560" y="1751040"/>
            <a:ext cx="2119680" cy="111132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1899" name="CustomShape 33"/>
          <p:cNvSpPr/>
          <p:nvPr/>
        </p:nvSpPr>
        <p:spPr>
          <a:xfrm>
            <a:off x="544680" y="1233360"/>
            <a:ext cx="2088720" cy="202680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1900" name="Line 34"/>
          <p:cNvCxnSpPr/>
          <p:nvPr/>
        </p:nvCxnSpPr>
        <p:spPr>
          <a:xfrm flipV="1">
            <a:off x="3283560" y="1197000"/>
            <a:ext cx="10440" cy="2164320"/>
          </a:xfrm>
          <a:prstGeom prst="straightConnector1">
            <a:avLst/>
          </a:prstGeom>
          <a:ln w="25560">
            <a:solidFill>
              <a:srgbClr val="000000"/>
            </a:solidFill>
            <a:round/>
            <a:tailEnd len="med" type="triangle" w="med"/>
          </a:ln>
        </p:spPr>
      </p:cxnSp>
      <p:cxnSp>
        <p:nvCxnSpPr>
          <p:cNvPr id="1901" name="Line 35"/>
          <p:cNvCxnSpPr/>
          <p:nvPr/>
        </p:nvCxnSpPr>
        <p:spPr>
          <a:xfrm flipV="1">
            <a:off x="3283560" y="3360960"/>
            <a:ext cx="2174400" cy="10440"/>
          </a:xfrm>
          <a:prstGeom prst="straightConnector1">
            <a:avLst/>
          </a:prstGeom>
          <a:ln w="25560">
            <a:solidFill>
              <a:srgbClr val="000000"/>
            </a:solidFill>
            <a:round/>
            <a:tailEnd len="med" type="triangle" w="med"/>
          </a:ln>
        </p:spPr>
      </p:cxnSp>
      <p:sp>
        <p:nvSpPr>
          <p:cNvPr id="1902" name="CustomShape 36"/>
          <p:cNvSpPr/>
          <p:nvPr/>
        </p:nvSpPr>
        <p:spPr>
          <a:xfrm>
            <a:off x="3288240" y="17654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903" name="CustomShape 37"/>
          <p:cNvSpPr/>
          <p:nvPr/>
        </p:nvSpPr>
        <p:spPr>
          <a:xfrm>
            <a:off x="3444480" y="1647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4" name="CustomShape 38"/>
          <p:cNvSpPr/>
          <p:nvPr/>
        </p:nvSpPr>
        <p:spPr>
          <a:xfrm>
            <a:off x="3299400" y="168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5" name="CustomShape 39"/>
          <p:cNvSpPr/>
          <p:nvPr/>
        </p:nvSpPr>
        <p:spPr>
          <a:xfrm>
            <a:off x="3411000" y="17766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6" name="CustomShape 40"/>
          <p:cNvSpPr/>
          <p:nvPr/>
        </p:nvSpPr>
        <p:spPr>
          <a:xfrm>
            <a:off x="3538800" y="18381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7" name="CustomShape 41"/>
          <p:cNvSpPr/>
          <p:nvPr/>
        </p:nvSpPr>
        <p:spPr>
          <a:xfrm>
            <a:off x="4128840" y="2368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8" name="CustomShape 42"/>
          <p:cNvSpPr/>
          <p:nvPr/>
        </p:nvSpPr>
        <p:spPr>
          <a:xfrm>
            <a:off x="5324400" y="2300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09" name="CustomShape 43"/>
          <p:cNvSpPr/>
          <p:nvPr/>
        </p:nvSpPr>
        <p:spPr>
          <a:xfrm>
            <a:off x="5283000" y="2379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0" name="CustomShape 44"/>
          <p:cNvSpPr/>
          <p:nvPr/>
        </p:nvSpPr>
        <p:spPr>
          <a:xfrm>
            <a:off x="5144400" y="246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1" name="CustomShape 45"/>
          <p:cNvSpPr/>
          <p:nvPr/>
        </p:nvSpPr>
        <p:spPr>
          <a:xfrm>
            <a:off x="5105160" y="26056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2" name="CustomShape 46"/>
          <p:cNvSpPr/>
          <p:nvPr/>
        </p:nvSpPr>
        <p:spPr>
          <a:xfrm>
            <a:off x="4925520" y="2566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3" name="CustomShape 47"/>
          <p:cNvSpPr/>
          <p:nvPr/>
        </p:nvSpPr>
        <p:spPr>
          <a:xfrm>
            <a:off x="4986720" y="26809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4" name="CustomShape 48"/>
          <p:cNvSpPr/>
          <p:nvPr/>
        </p:nvSpPr>
        <p:spPr>
          <a:xfrm>
            <a:off x="4925520" y="2800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5" name="CustomShape 49"/>
          <p:cNvSpPr/>
          <p:nvPr/>
        </p:nvSpPr>
        <p:spPr>
          <a:xfrm>
            <a:off x="4768200" y="2847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6" name="CustomShape 50"/>
          <p:cNvSpPr/>
          <p:nvPr/>
        </p:nvSpPr>
        <p:spPr>
          <a:xfrm>
            <a:off x="4538520" y="27172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7" name="CustomShape 51"/>
          <p:cNvSpPr/>
          <p:nvPr/>
        </p:nvSpPr>
        <p:spPr>
          <a:xfrm>
            <a:off x="4617000" y="28184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8" name="CustomShape 52"/>
          <p:cNvSpPr/>
          <p:nvPr/>
        </p:nvSpPr>
        <p:spPr>
          <a:xfrm>
            <a:off x="4170600" y="2524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19" name="CustomShape 53"/>
          <p:cNvSpPr/>
          <p:nvPr/>
        </p:nvSpPr>
        <p:spPr>
          <a:xfrm>
            <a:off x="4420440" y="26532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20" name="CustomShape 54"/>
          <p:cNvSpPr/>
          <p:nvPr/>
        </p:nvSpPr>
        <p:spPr>
          <a:xfrm>
            <a:off x="4349160" y="2721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21" name="CustomShape 55"/>
          <p:cNvSpPr/>
          <p:nvPr/>
        </p:nvSpPr>
        <p:spPr>
          <a:xfrm>
            <a:off x="4416120" y="28087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22" name="CustomShape 56"/>
          <p:cNvSpPr/>
          <p:nvPr/>
        </p:nvSpPr>
        <p:spPr>
          <a:xfrm>
            <a:off x="5235840" y="2531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23" name="TextShape 57"/>
          <p:cNvSpPr txBox="1"/>
          <p:nvPr/>
        </p:nvSpPr>
        <p:spPr>
          <a:xfrm>
            <a:off x="4226040" y="328968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924" name="TextShape 58"/>
          <p:cNvSpPr txBox="1"/>
          <p:nvPr/>
        </p:nvSpPr>
        <p:spPr>
          <a:xfrm>
            <a:off x="3051720" y="208836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cxnSp>
        <p:nvCxnSpPr>
          <p:cNvPr id="1925" name="Line 59"/>
          <p:cNvCxnSpPr/>
          <p:nvPr/>
        </p:nvCxnSpPr>
        <p:spPr>
          <a:xfrm flipV="1">
            <a:off x="514080" y="1198800"/>
            <a:ext cx="10440" cy="2164320"/>
          </a:xfrm>
          <a:prstGeom prst="straightConnector1">
            <a:avLst/>
          </a:prstGeom>
          <a:ln w="25560">
            <a:solidFill>
              <a:srgbClr val="000000"/>
            </a:solidFill>
            <a:round/>
            <a:tailEnd len="med" type="triangle" w="med"/>
          </a:ln>
        </p:spPr>
      </p:cxnSp>
      <p:cxnSp>
        <p:nvCxnSpPr>
          <p:cNvPr id="1926" name="Line 60"/>
          <p:cNvCxnSpPr/>
          <p:nvPr/>
        </p:nvCxnSpPr>
        <p:spPr>
          <a:xfrm flipV="1">
            <a:off x="514080" y="3362760"/>
            <a:ext cx="2174400" cy="10440"/>
          </a:xfrm>
          <a:prstGeom prst="straightConnector1">
            <a:avLst/>
          </a:prstGeom>
          <a:ln w="25560">
            <a:solidFill>
              <a:srgbClr val="000000"/>
            </a:solidFill>
            <a:round/>
            <a:tailEnd len="med" type="triangle" w="med"/>
          </a:ln>
        </p:spPr>
      </p:cxnSp>
      <p:sp>
        <p:nvSpPr>
          <p:cNvPr id="1927" name="CustomShape 61"/>
          <p:cNvSpPr/>
          <p:nvPr/>
        </p:nvSpPr>
        <p:spPr>
          <a:xfrm>
            <a:off x="518760" y="1767240"/>
            <a:ext cx="2115000" cy="107136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928" name="CustomShape 62"/>
          <p:cNvSpPr/>
          <p:nvPr/>
        </p:nvSpPr>
        <p:spPr>
          <a:xfrm>
            <a:off x="674640" y="1649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29" name="CustomShape 63"/>
          <p:cNvSpPr/>
          <p:nvPr/>
        </p:nvSpPr>
        <p:spPr>
          <a:xfrm>
            <a:off x="529920" y="1688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0" name="CustomShape 64"/>
          <p:cNvSpPr/>
          <p:nvPr/>
        </p:nvSpPr>
        <p:spPr>
          <a:xfrm>
            <a:off x="641160" y="17784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1" name="CustomShape 65"/>
          <p:cNvSpPr/>
          <p:nvPr/>
        </p:nvSpPr>
        <p:spPr>
          <a:xfrm>
            <a:off x="769320" y="18399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2" name="CustomShape 66"/>
          <p:cNvSpPr/>
          <p:nvPr/>
        </p:nvSpPr>
        <p:spPr>
          <a:xfrm>
            <a:off x="1359360" y="23698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3" name="CustomShape 67"/>
          <p:cNvSpPr/>
          <p:nvPr/>
        </p:nvSpPr>
        <p:spPr>
          <a:xfrm>
            <a:off x="2554920" y="23025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4" name="CustomShape 68"/>
          <p:cNvSpPr/>
          <p:nvPr/>
        </p:nvSpPr>
        <p:spPr>
          <a:xfrm>
            <a:off x="2513520" y="2381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5" name="CustomShape 69"/>
          <p:cNvSpPr/>
          <p:nvPr/>
        </p:nvSpPr>
        <p:spPr>
          <a:xfrm>
            <a:off x="2374920" y="24620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6" name="CustomShape 70"/>
          <p:cNvSpPr/>
          <p:nvPr/>
        </p:nvSpPr>
        <p:spPr>
          <a:xfrm>
            <a:off x="2335320" y="26074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7" name="CustomShape 71"/>
          <p:cNvSpPr/>
          <p:nvPr/>
        </p:nvSpPr>
        <p:spPr>
          <a:xfrm>
            <a:off x="2155680" y="2568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8" name="CustomShape 72"/>
          <p:cNvSpPr/>
          <p:nvPr/>
        </p:nvSpPr>
        <p:spPr>
          <a:xfrm>
            <a:off x="2217240" y="2683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39" name="CustomShape 73"/>
          <p:cNvSpPr/>
          <p:nvPr/>
        </p:nvSpPr>
        <p:spPr>
          <a:xfrm>
            <a:off x="2155680" y="28018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0" name="CustomShape 74"/>
          <p:cNvSpPr/>
          <p:nvPr/>
        </p:nvSpPr>
        <p:spPr>
          <a:xfrm>
            <a:off x="1998720" y="28497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1" name="CustomShape 75"/>
          <p:cNvSpPr/>
          <p:nvPr/>
        </p:nvSpPr>
        <p:spPr>
          <a:xfrm>
            <a:off x="1768680" y="271908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2" name="CustomShape 76"/>
          <p:cNvSpPr/>
          <p:nvPr/>
        </p:nvSpPr>
        <p:spPr>
          <a:xfrm>
            <a:off x="1847160" y="282024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3" name="CustomShape 77"/>
          <p:cNvSpPr/>
          <p:nvPr/>
        </p:nvSpPr>
        <p:spPr>
          <a:xfrm>
            <a:off x="1400760" y="25261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4" name="CustomShape 78"/>
          <p:cNvSpPr/>
          <p:nvPr/>
        </p:nvSpPr>
        <p:spPr>
          <a:xfrm>
            <a:off x="1650960" y="265536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5" name="CustomShape 79"/>
          <p:cNvSpPr/>
          <p:nvPr/>
        </p:nvSpPr>
        <p:spPr>
          <a:xfrm>
            <a:off x="1579680" y="272340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6" name="CustomShape 80"/>
          <p:cNvSpPr/>
          <p:nvPr/>
        </p:nvSpPr>
        <p:spPr>
          <a:xfrm>
            <a:off x="1646640" y="28105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7" name="CustomShape 81"/>
          <p:cNvSpPr/>
          <p:nvPr/>
        </p:nvSpPr>
        <p:spPr>
          <a:xfrm>
            <a:off x="2466000" y="2533320"/>
            <a:ext cx="78480" cy="7848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48" name="TextShape 82"/>
          <p:cNvSpPr txBox="1"/>
          <p:nvPr/>
        </p:nvSpPr>
        <p:spPr>
          <a:xfrm>
            <a:off x="1456200" y="3291840"/>
            <a:ext cx="244800" cy="37188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949" name="TextShape 83"/>
          <p:cNvSpPr txBox="1"/>
          <p:nvPr/>
        </p:nvSpPr>
        <p:spPr>
          <a:xfrm>
            <a:off x="282240" y="2090520"/>
            <a:ext cx="24480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1950" name="TextShape 84"/>
          <p:cNvSpPr txBox="1"/>
          <p:nvPr/>
        </p:nvSpPr>
        <p:spPr>
          <a:xfrm>
            <a:off x="6077160" y="621000"/>
            <a:ext cx="211500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 Degree=9, =0.1</a:t>
            </a:r>
            <a:endParaRPr b="0" lang="en-US" sz="1600" spc="-1" strike="noStrike">
              <a:latin typeface="Arial"/>
            </a:endParaRPr>
          </a:p>
        </p:txBody>
      </p:sp>
      <p:sp>
        <p:nvSpPr>
          <p:cNvPr id="1951" name="TextShape 85"/>
          <p:cNvSpPr txBox="1"/>
          <p:nvPr/>
        </p:nvSpPr>
        <p:spPr>
          <a:xfrm>
            <a:off x="3286080" y="621000"/>
            <a:ext cx="2203560" cy="72396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 Degree=9, =1e-5</a:t>
            </a:r>
            <a:endParaRPr b="0" lang="en-US" sz="1600" spc="-1" strike="noStrike">
              <a:latin typeface="Arial"/>
            </a:endParaRPr>
          </a:p>
        </p:txBody>
      </p:sp>
      <p:sp>
        <p:nvSpPr>
          <p:cNvPr id="1952" name="TextShape 86"/>
          <p:cNvSpPr txBox="1"/>
          <p:nvPr/>
        </p:nvSpPr>
        <p:spPr>
          <a:xfrm>
            <a:off x="485280" y="798840"/>
            <a:ext cx="2309760" cy="371880"/>
          </a:xfrm>
          <a:prstGeom prst="rect">
            <a:avLst/>
          </a:prstGeom>
          <a:noFill/>
          <a:ln>
            <a:noFill/>
          </a:ln>
        </p:spPr>
        <p:txBody>
          <a:bodyPr lIns="0" rIns="0" tIns="0" bIns="0" anchor="ctr" anchorCtr="1"/>
          <a:p>
            <a:pPr marL="9360" algn="ctr">
              <a:lnSpc>
                <a:spcPts val="2849"/>
              </a:lnSpc>
            </a:pPr>
            <a:r>
              <a:rPr b="0" lang="en-US" sz="1600" spc="-1" strike="noStrike">
                <a:solidFill>
                  <a:srgbClr val="000000"/>
                </a:solidFill>
                <a:latin typeface="Avenir Book"/>
                <a:ea typeface="Avenir Book"/>
              </a:rPr>
              <a:t>Poly Degree=9, =0.0</a:t>
            </a:r>
            <a:endParaRPr b="0" lang="en-US" sz="1600" spc="-1" strike="noStrike">
              <a:latin typeface="Arial"/>
            </a:endParaRPr>
          </a:p>
        </p:txBody>
      </p:sp>
      <p:sp>
        <p:nvSpPr>
          <p:cNvPr id="1953" name="CustomShape 87"/>
          <p:cNvSpPr/>
          <p:nvPr/>
        </p:nvSpPr>
        <p:spPr>
          <a:xfrm>
            <a:off x="6075360" y="2021400"/>
            <a:ext cx="2101320" cy="827280"/>
          </a:xfrm>
          <a:custGeom>
            <a:avLst/>
            <a:gdLst/>
            <a:ahLst/>
            <a:rect l="l" t="t" r="r" b="b"/>
            <a:pathLst>
              <a:path w="2101361" h="842597">
                <a:moveTo>
                  <a:pt x="0" y="834"/>
                </a:moveTo>
                <a:cubicBezTo>
                  <a:pt x="229332" y="-15286"/>
                  <a:pt x="792772" y="205987"/>
                  <a:pt x="1142999" y="343733"/>
                </a:cubicBezTo>
                <a:cubicBezTo>
                  <a:pt x="1493226" y="481479"/>
                  <a:pt x="1941634" y="746715"/>
                  <a:pt x="2101361" y="827311"/>
                </a:cubicBezTo>
                <a:lnTo>
                  <a:pt x="2101361" y="827311"/>
                </a:lnTo>
              </a:path>
            </a:pathLst>
          </a:custGeom>
          <a:noFill/>
          <a:ln w="25560">
            <a:solidFill>
              <a:srgbClr val="0070c0"/>
            </a:solidFill>
            <a:round/>
          </a:ln>
        </p:spPr>
        <p:style>
          <a:lnRef idx="0"/>
          <a:fillRef idx="0"/>
          <a:effectRef idx="0"/>
          <a:fontRef idx="minor"/>
        </p:style>
      </p:sp>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3" name="TextShape 1"/>
          <p:cNvSpPr txBox="1"/>
          <p:nvPr/>
        </p:nvSpPr>
        <p:spPr>
          <a:xfrm>
            <a:off x="654480" y="1100520"/>
            <a:ext cx="4892400" cy="1999080"/>
          </a:xfrm>
          <a:prstGeom prst="rect">
            <a:avLst/>
          </a:prstGeom>
          <a:noFill/>
          <a:ln>
            <a:noFill/>
          </a:ln>
        </p:spPr>
        <p:txBody>
          <a:bodyPr lIns="0" rIns="0" tIns="0" bIns="0"/>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Perform an update for every  training examples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9360">
              <a:lnSpc>
                <a:spcPct val="100000"/>
              </a:lnSpc>
              <a:spcAft>
                <a:spcPts val="1199"/>
              </a:spcAft>
            </a:pPr>
            <a:endParaRPr b="0" lang="en-US" sz="2000" spc="-1" strike="noStrike">
              <a:latin typeface="Arial"/>
            </a:endParaRPr>
          </a:p>
        </p:txBody>
      </p:sp>
      <p:pic>
        <p:nvPicPr>
          <p:cNvPr id="2674"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75" name="TextShape 2"/>
          <p:cNvSpPr txBox="1"/>
          <p:nvPr/>
        </p:nvSpPr>
        <p:spPr>
          <a:xfrm>
            <a:off x="6089400" y="988920"/>
            <a:ext cx="1274760" cy="369000"/>
          </a:xfrm>
          <a:prstGeom prst="rect">
            <a:avLst/>
          </a:prstGeom>
          <a:solidFill>
            <a:srgbClr val="ffffff"/>
          </a:solidFill>
          <a:ln>
            <a:noFill/>
          </a:ln>
        </p:spPr>
      </p:sp>
      <p:sp>
        <p:nvSpPr>
          <p:cNvPr id="2676" name="TextShape 3"/>
          <p:cNvSpPr txBox="1"/>
          <p:nvPr/>
        </p:nvSpPr>
        <p:spPr>
          <a:xfrm>
            <a:off x="6129000" y="3226680"/>
            <a:ext cx="414720" cy="369000"/>
          </a:xfrm>
          <a:prstGeom prst="rect">
            <a:avLst/>
          </a:prstGeom>
          <a:solidFill>
            <a:srgbClr val="ffffff"/>
          </a:solidFill>
          <a:ln>
            <a:noFill/>
          </a:ln>
        </p:spPr>
      </p:sp>
      <p:sp>
        <p:nvSpPr>
          <p:cNvPr id="2677" name="TextShape 4"/>
          <p:cNvSpPr txBox="1"/>
          <p:nvPr/>
        </p:nvSpPr>
        <p:spPr>
          <a:xfrm>
            <a:off x="8298360" y="3378600"/>
            <a:ext cx="422280" cy="369000"/>
          </a:xfrm>
          <a:prstGeom prst="rect">
            <a:avLst/>
          </a:prstGeom>
          <a:solidFill>
            <a:srgbClr val="ffffff"/>
          </a:solidFill>
          <a:ln>
            <a:noFill/>
          </a:ln>
        </p:spPr>
      </p:sp>
      <p:sp>
        <p:nvSpPr>
          <p:cNvPr id="2678"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679"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80"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81"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82" name="TextShape 9"/>
          <p:cNvSpPr txBox="1"/>
          <p:nvPr/>
        </p:nvSpPr>
        <p:spPr>
          <a:xfrm>
            <a:off x="7031880" y="1815120"/>
            <a:ext cx="422280" cy="369000"/>
          </a:xfrm>
          <a:prstGeom prst="rect">
            <a:avLst/>
          </a:prstGeom>
          <a:noFill/>
          <a:ln>
            <a:noFill/>
          </a:ln>
        </p:spPr>
      </p:sp>
      <p:sp>
        <p:nvSpPr>
          <p:cNvPr id="2683" name="TextShape 10"/>
          <p:cNvSpPr txBox="1"/>
          <p:nvPr/>
        </p:nvSpPr>
        <p:spPr>
          <a:xfrm>
            <a:off x="6878880" y="2160000"/>
            <a:ext cx="422280" cy="369000"/>
          </a:xfrm>
          <a:prstGeom prst="rect">
            <a:avLst/>
          </a:prstGeom>
          <a:noFill/>
          <a:ln>
            <a:noFill/>
          </a:ln>
        </p:spPr>
      </p:sp>
      <p:sp>
        <p:nvSpPr>
          <p:cNvPr id="2684" name="TextShape 11"/>
          <p:cNvSpPr txBox="1"/>
          <p:nvPr/>
        </p:nvSpPr>
        <p:spPr>
          <a:xfrm>
            <a:off x="700920" y="1800000"/>
            <a:ext cx="4948560" cy="755640"/>
          </a:xfrm>
          <a:prstGeom prst="rect">
            <a:avLst/>
          </a:prstGeom>
          <a:noFill/>
          <a:ln>
            <a:noFill/>
          </a:ln>
        </p:spPr>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5" name="TextShape 1"/>
          <p:cNvSpPr txBox="1"/>
          <p:nvPr/>
        </p:nvSpPr>
        <p:spPr>
          <a:xfrm>
            <a:off x="654480" y="1100520"/>
            <a:ext cx="4892400" cy="1691640"/>
          </a:xfrm>
          <a:prstGeom prst="rect">
            <a:avLst/>
          </a:prstGeom>
          <a:noFill/>
          <a:ln>
            <a:noFill/>
          </a:ln>
        </p:spPr>
        <p:txBody>
          <a:bodyPr lIns="0" rIns="0" tIns="0" bIns="0"/>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Perform an update for every  training examples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p:txBody>
      </p:sp>
      <p:pic>
        <p:nvPicPr>
          <p:cNvPr id="2686"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687" name="TextShape 2"/>
          <p:cNvSpPr txBox="1"/>
          <p:nvPr/>
        </p:nvSpPr>
        <p:spPr>
          <a:xfrm>
            <a:off x="6089400" y="988920"/>
            <a:ext cx="1274760" cy="369000"/>
          </a:xfrm>
          <a:prstGeom prst="rect">
            <a:avLst/>
          </a:prstGeom>
          <a:solidFill>
            <a:srgbClr val="ffffff"/>
          </a:solidFill>
          <a:ln>
            <a:noFill/>
          </a:ln>
        </p:spPr>
      </p:sp>
      <p:sp>
        <p:nvSpPr>
          <p:cNvPr id="2688" name="TextShape 3"/>
          <p:cNvSpPr txBox="1"/>
          <p:nvPr/>
        </p:nvSpPr>
        <p:spPr>
          <a:xfrm>
            <a:off x="6129000" y="3226680"/>
            <a:ext cx="414720" cy="369000"/>
          </a:xfrm>
          <a:prstGeom prst="rect">
            <a:avLst/>
          </a:prstGeom>
          <a:solidFill>
            <a:srgbClr val="ffffff"/>
          </a:solidFill>
          <a:ln>
            <a:noFill/>
          </a:ln>
        </p:spPr>
      </p:sp>
      <p:sp>
        <p:nvSpPr>
          <p:cNvPr id="2689" name="TextShape 4"/>
          <p:cNvSpPr txBox="1"/>
          <p:nvPr/>
        </p:nvSpPr>
        <p:spPr>
          <a:xfrm>
            <a:off x="8298360" y="3378600"/>
            <a:ext cx="422280" cy="369000"/>
          </a:xfrm>
          <a:prstGeom prst="rect">
            <a:avLst/>
          </a:prstGeom>
          <a:solidFill>
            <a:srgbClr val="ffffff"/>
          </a:solidFill>
          <a:ln>
            <a:noFill/>
          </a:ln>
        </p:spPr>
      </p:sp>
      <p:sp>
        <p:nvSpPr>
          <p:cNvPr id="2690"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691"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692"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693"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694" name="TextShape 9"/>
          <p:cNvSpPr txBox="1"/>
          <p:nvPr/>
        </p:nvSpPr>
        <p:spPr>
          <a:xfrm>
            <a:off x="7031880" y="1815120"/>
            <a:ext cx="422280" cy="369000"/>
          </a:xfrm>
          <a:prstGeom prst="rect">
            <a:avLst/>
          </a:prstGeom>
          <a:noFill/>
          <a:ln>
            <a:noFill/>
          </a:ln>
        </p:spPr>
      </p:sp>
      <p:sp>
        <p:nvSpPr>
          <p:cNvPr id="2695" name="TextShape 10"/>
          <p:cNvSpPr txBox="1"/>
          <p:nvPr/>
        </p:nvSpPr>
        <p:spPr>
          <a:xfrm>
            <a:off x="6878880" y="2160000"/>
            <a:ext cx="422280" cy="369000"/>
          </a:xfrm>
          <a:prstGeom prst="rect">
            <a:avLst/>
          </a:prstGeom>
          <a:noFill/>
          <a:ln>
            <a:noFill/>
          </a:ln>
        </p:spPr>
      </p:sp>
      <p:sp>
        <p:nvSpPr>
          <p:cNvPr id="2696" name="TextShape 11"/>
          <p:cNvSpPr txBox="1"/>
          <p:nvPr/>
        </p:nvSpPr>
        <p:spPr>
          <a:xfrm>
            <a:off x="700920" y="1800000"/>
            <a:ext cx="4948560" cy="755640"/>
          </a:xfrm>
          <a:prstGeom prst="rect">
            <a:avLst/>
          </a:prstGeom>
          <a:noFill/>
          <a:ln>
            <a:noFill/>
          </a:ln>
        </p:spPr>
      </p:sp>
      <p:sp>
        <p:nvSpPr>
          <p:cNvPr id="2697" name="CustomShape 12"/>
          <p:cNvSpPr/>
          <p:nvPr/>
        </p:nvSpPr>
        <p:spPr>
          <a:xfrm>
            <a:off x="2540880" y="1723320"/>
            <a:ext cx="334080" cy="949680"/>
          </a:xfrm>
          <a:custGeom>
            <a:avLst/>
            <a:gdLst/>
            <a:ahLst/>
            <a:rect l="l" t="t" r="r" b="b"/>
            <a:pathLst>
              <a:path w="21600" h="61359">
                <a:moveTo>
                  <a:pt x="3600" y="0"/>
                </a:moveTo>
                <a:lnTo>
                  <a:pt x="0" y="57759"/>
                </a:lnTo>
                <a:lnTo>
                  <a:pt x="18000" y="61359"/>
                </a:lnTo>
                <a:lnTo>
                  <a:pt x="21600" y="3600"/>
                </a:lnTo>
                <a:close/>
              </a:path>
            </a:pathLst>
          </a:custGeom>
          <a:noFill/>
          <a:ln w="25560">
            <a:solidFill>
              <a:srgbClr val="c00000"/>
            </a:solidFill>
            <a:round/>
          </a:ln>
        </p:spPr>
        <p:style>
          <a:lnRef idx="0"/>
          <a:fillRef idx="0"/>
          <a:effectRef idx="0"/>
          <a:fontRef idx="minor"/>
        </p:style>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8" name="TextShape 1"/>
          <p:cNvSpPr txBox="1"/>
          <p:nvPr/>
        </p:nvSpPr>
        <p:spPr>
          <a:xfrm>
            <a:off x="654480" y="1100520"/>
            <a:ext cx="4892400" cy="3536640"/>
          </a:xfrm>
          <a:prstGeom prst="rect">
            <a:avLst/>
          </a:prstGeom>
          <a:noFill/>
          <a:ln>
            <a:noFill/>
          </a:ln>
        </p:spPr>
        <p:txBody>
          <a:bodyPr lIns="0" rIns="0" tIns="0" bIns="0"/>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Perform an update for every  training examples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 </a:t>
            </a:r>
            <a:endParaRPr b="0" lang="en-US" sz="2000" spc="-1" strike="noStrike">
              <a:latin typeface="Arial"/>
            </a:endParaRPr>
          </a:p>
          <a:p>
            <a:pPr marL="9360">
              <a:lnSpc>
                <a:spcPct val="100000"/>
              </a:lnSpc>
              <a:spcAft>
                <a:spcPts val="1199"/>
              </a:spcAft>
            </a:pPr>
            <a:r>
              <a:rPr b="0" lang="en-US" sz="2000" spc="-15" strike="noStrike">
                <a:solidFill>
                  <a:srgbClr val="101010"/>
                </a:solidFill>
                <a:latin typeface="Avenir Book"/>
                <a:ea typeface="Avenir Book"/>
              </a:rPr>
              <a:t>Best of both worlds:</a:t>
            </a:r>
            <a:endParaRPr b="0" lang="en-US" sz="2000" spc="-1" strike="noStrike">
              <a:latin typeface="Arial"/>
            </a:endParaRPr>
          </a:p>
          <a:p>
            <a:pPr lvl="1"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Reduced memory relative to "vanilla" gradient descent</a:t>
            </a:r>
            <a:endParaRPr b="0" lang="en-US" sz="2000" spc="-1" strike="noStrike">
              <a:latin typeface="Arial"/>
            </a:endParaRPr>
          </a:p>
          <a:p>
            <a:pPr lvl="1" marL="352440" indent="-343080">
              <a:lnSpc>
                <a:spcPct val="100000"/>
              </a:lnSpc>
              <a:spcAft>
                <a:spcPts val="1199"/>
              </a:spcAft>
              <a:buClr>
                <a:srgbClr val="000000"/>
              </a:buClr>
              <a:buFont typeface="Arial"/>
              <a:buChar char="•"/>
            </a:pPr>
            <a:r>
              <a:rPr b="0" lang="en-US" sz="2000" spc="-15" strike="noStrike">
                <a:solidFill>
                  <a:srgbClr val="101010"/>
                </a:solidFill>
                <a:latin typeface="Avenir Book"/>
                <a:ea typeface="Avenir Book"/>
              </a:rPr>
              <a:t>Less noisy than stochastic gradient descent</a:t>
            </a:r>
            <a:endParaRPr b="0" lang="en-US" sz="2000" spc="-1" strike="noStrike">
              <a:latin typeface="Arial"/>
            </a:endParaRPr>
          </a:p>
        </p:txBody>
      </p:sp>
      <p:pic>
        <p:nvPicPr>
          <p:cNvPr id="2699" name="Picture 20" descr=""/>
          <p:cNvPicPr/>
          <p:nvPr/>
        </p:nvPicPr>
        <p:blipFill>
          <a:blip r:embed="rId1"/>
          <a:srcRect l="4484" t="7261" r="7214" b="4861"/>
          <a:stretch/>
        </p:blipFill>
        <p:spPr>
          <a:xfrm>
            <a:off x="5833080" y="1258200"/>
            <a:ext cx="3324960" cy="2480040"/>
          </a:xfrm>
          <a:prstGeom prst="rect">
            <a:avLst/>
          </a:prstGeom>
          <a:ln w="25560">
            <a:noFill/>
          </a:ln>
        </p:spPr>
      </p:pic>
      <p:sp>
        <p:nvSpPr>
          <p:cNvPr id="2700" name="TextShape 2"/>
          <p:cNvSpPr txBox="1"/>
          <p:nvPr/>
        </p:nvSpPr>
        <p:spPr>
          <a:xfrm>
            <a:off x="6089400" y="988920"/>
            <a:ext cx="1274760" cy="369000"/>
          </a:xfrm>
          <a:prstGeom prst="rect">
            <a:avLst/>
          </a:prstGeom>
          <a:solidFill>
            <a:srgbClr val="ffffff"/>
          </a:solidFill>
          <a:ln>
            <a:noFill/>
          </a:ln>
        </p:spPr>
      </p:sp>
      <p:sp>
        <p:nvSpPr>
          <p:cNvPr id="2701" name="TextShape 3"/>
          <p:cNvSpPr txBox="1"/>
          <p:nvPr/>
        </p:nvSpPr>
        <p:spPr>
          <a:xfrm>
            <a:off x="6129000" y="3226680"/>
            <a:ext cx="414720" cy="369000"/>
          </a:xfrm>
          <a:prstGeom prst="rect">
            <a:avLst/>
          </a:prstGeom>
          <a:solidFill>
            <a:srgbClr val="ffffff"/>
          </a:solidFill>
          <a:ln>
            <a:noFill/>
          </a:ln>
        </p:spPr>
      </p:sp>
      <p:sp>
        <p:nvSpPr>
          <p:cNvPr id="2702" name="TextShape 4"/>
          <p:cNvSpPr txBox="1"/>
          <p:nvPr/>
        </p:nvSpPr>
        <p:spPr>
          <a:xfrm>
            <a:off x="8298360" y="3378600"/>
            <a:ext cx="422280" cy="369000"/>
          </a:xfrm>
          <a:prstGeom prst="rect">
            <a:avLst/>
          </a:prstGeom>
          <a:solidFill>
            <a:srgbClr val="ffffff"/>
          </a:solidFill>
          <a:ln>
            <a:noFill/>
          </a:ln>
        </p:spPr>
      </p:sp>
      <p:sp>
        <p:nvSpPr>
          <p:cNvPr id="2703" name="TextShape 5"/>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704" name="CustomShape 6"/>
          <p:cNvSpPr/>
          <p:nvPr/>
        </p:nvSpPr>
        <p:spPr>
          <a:xfrm>
            <a:off x="7364160" y="183636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cxnSp>
        <p:nvCxnSpPr>
          <p:cNvPr id="2705" name="Line 7"/>
          <p:cNvCxnSpPr/>
          <p:nvPr/>
        </p:nvCxnSpPr>
        <p:spPr>
          <a:xfrm flipH="1">
            <a:off x="7407360" y="2090880"/>
            <a:ext cx="86040" cy="228960"/>
          </a:xfrm>
          <a:prstGeom prst="straightConnector1">
            <a:avLst/>
          </a:prstGeom>
          <a:ln w="38160">
            <a:solidFill>
              <a:srgbClr val="ff0000"/>
            </a:solidFill>
            <a:round/>
            <a:tailEnd len="med" type="triangle" w="med"/>
          </a:ln>
        </p:spPr>
      </p:cxnSp>
      <p:sp>
        <p:nvSpPr>
          <p:cNvPr id="2706" name="CustomShape 8"/>
          <p:cNvSpPr/>
          <p:nvPr/>
        </p:nvSpPr>
        <p:spPr>
          <a:xfrm>
            <a:off x="7246440" y="2271600"/>
            <a:ext cx="312120" cy="283680"/>
          </a:xfrm>
          <a:custGeom>
            <a:avLst/>
            <a:gdLst/>
            <a:ahLst/>
            <a:rect l="l" t="t" r="r" b="b"/>
            <a:pathLst>
              <a:path w="19705" h="18232">
                <a:moveTo>
                  <a:pt x="3999" y="7067"/>
                </a:moveTo>
                <a:lnTo>
                  <a:pt x="7416" y="3308"/>
                </a:lnTo>
                <a:lnTo>
                  <a:pt x="11881" y="7367"/>
                </a:lnTo>
                <a:lnTo>
                  <a:pt x="16347" y="3308"/>
                </a:lnTo>
                <a:lnTo>
                  <a:pt x="19764" y="7067"/>
                </a:lnTo>
                <a:lnTo>
                  <a:pt x="15658" y="10800"/>
                </a:lnTo>
                <a:lnTo>
                  <a:pt x="19764" y="14533"/>
                </a:lnTo>
                <a:lnTo>
                  <a:pt x="16347" y="18292"/>
                </a:lnTo>
                <a:lnTo>
                  <a:pt x="11881" y="14233"/>
                </a:lnTo>
                <a:lnTo>
                  <a:pt x="7416" y="18292"/>
                </a:lnTo>
                <a:lnTo>
                  <a:pt x="3999" y="14533"/>
                </a:lnTo>
                <a:lnTo>
                  <a:pt x="8105" y="10800"/>
                </a:lnTo>
                <a:close/>
              </a:path>
            </a:pathLst>
          </a:custGeom>
          <a:solidFill>
            <a:srgbClr val="000000"/>
          </a:solidFill>
          <a:ln w="25560">
            <a:solidFill>
              <a:srgbClr val="ffa400"/>
            </a:solidFill>
            <a:round/>
          </a:ln>
        </p:spPr>
        <p:style>
          <a:lnRef idx="0"/>
          <a:fillRef idx="0"/>
          <a:effectRef idx="0"/>
          <a:fontRef idx="minor"/>
        </p:style>
      </p:sp>
      <p:sp>
        <p:nvSpPr>
          <p:cNvPr id="2707" name="TextShape 9"/>
          <p:cNvSpPr txBox="1"/>
          <p:nvPr/>
        </p:nvSpPr>
        <p:spPr>
          <a:xfrm>
            <a:off x="7031880" y="1815120"/>
            <a:ext cx="422280" cy="369000"/>
          </a:xfrm>
          <a:prstGeom prst="rect">
            <a:avLst/>
          </a:prstGeom>
          <a:noFill/>
          <a:ln>
            <a:noFill/>
          </a:ln>
        </p:spPr>
      </p:sp>
      <p:sp>
        <p:nvSpPr>
          <p:cNvPr id="2708" name="TextShape 10"/>
          <p:cNvSpPr txBox="1"/>
          <p:nvPr/>
        </p:nvSpPr>
        <p:spPr>
          <a:xfrm>
            <a:off x="6878880" y="2160000"/>
            <a:ext cx="422280" cy="369000"/>
          </a:xfrm>
          <a:prstGeom prst="rect">
            <a:avLst/>
          </a:prstGeom>
          <a:noFill/>
          <a:ln>
            <a:noFill/>
          </a:ln>
        </p:spPr>
      </p:sp>
      <p:sp>
        <p:nvSpPr>
          <p:cNvPr id="2709" name="TextShape 11"/>
          <p:cNvSpPr txBox="1"/>
          <p:nvPr/>
        </p:nvSpPr>
        <p:spPr>
          <a:xfrm>
            <a:off x="700920" y="1800000"/>
            <a:ext cx="4948560" cy="755640"/>
          </a:xfrm>
          <a:prstGeom prst="rect">
            <a:avLst/>
          </a:prstGeom>
          <a:noFill/>
          <a:ln>
            <a:noFill/>
          </a:ln>
        </p:spPr>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0" name="TextShape 1"/>
          <p:cNvSpPr txBox="1"/>
          <p:nvPr/>
        </p:nvSpPr>
        <p:spPr>
          <a:xfrm>
            <a:off x="716040" y="1223280"/>
            <a:ext cx="7117920" cy="2515680"/>
          </a:xfrm>
          <a:prstGeom prst="rect">
            <a:avLst/>
          </a:prstGeom>
          <a:noFill/>
          <a:ln>
            <a:noFill/>
          </a:ln>
        </p:spPr>
        <p:txBody>
          <a:bodyPr lIns="0" rIns="0" tIns="0" bIns="0"/>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Mini batch implementation typically used for neural nets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Batch sizes range from 50-256 points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Trade off between batch size and learning rate (α)</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Tailor learning rate schedule: gradually reduce learning rate during a given epoch</a:t>
            </a:r>
            <a:endParaRPr b="0" lang="en-US" sz="2000" spc="-1" strike="noStrike">
              <a:latin typeface="Arial"/>
            </a:endParaRPr>
          </a:p>
        </p:txBody>
      </p:sp>
      <p:sp>
        <p:nvSpPr>
          <p:cNvPr id="2711" name="TextShape 2"/>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712" name="CustomShape 3"/>
          <p:cNvSpPr/>
          <p:nvPr/>
        </p:nvSpPr>
        <p:spPr>
          <a:xfrm>
            <a:off x="478440" y="1724760"/>
            <a:ext cx="7425720" cy="244980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3" name="TextShape 1"/>
          <p:cNvSpPr txBox="1"/>
          <p:nvPr/>
        </p:nvSpPr>
        <p:spPr>
          <a:xfrm>
            <a:off x="716040" y="1223280"/>
            <a:ext cx="7117920" cy="2515680"/>
          </a:xfrm>
          <a:prstGeom prst="rect">
            <a:avLst/>
          </a:prstGeom>
          <a:noFill/>
          <a:ln>
            <a:noFill/>
          </a:ln>
        </p:spPr>
        <p:txBody>
          <a:bodyPr lIns="0" rIns="0" tIns="0" bIns="0"/>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Mini batch implementation typically used for neural nets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Batch sizes range from 50-256 points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Trade off between batch size and learning rate (α)</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Tailor learning rate schedule: gradually reduce learning rate during a given epoch</a:t>
            </a:r>
            <a:endParaRPr b="0" lang="en-US" sz="2000" spc="-1" strike="noStrike">
              <a:latin typeface="Arial"/>
            </a:endParaRPr>
          </a:p>
        </p:txBody>
      </p:sp>
      <p:sp>
        <p:nvSpPr>
          <p:cNvPr id="2714" name="TextShape 2"/>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715" name="CustomShape 3"/>
          <p:cNvSpPr/>
          <p:nvPr/>
        </p:nvSpPr>
        <p:spPr>
          <a:xfrm>
            <a:off x="478440" y="2242080"/>
            <a:ext cx="7425720" cy="193284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6" name="TextShape 1"/>
          <p:cNvSpPr txBox="1"/>
          <p:nvPr/>
        </p:nvSpPr>
        <p:spPr>
          <a:xfrm>
            <a:off x="716040" y="1223280"/>
            <a:ext cx="7117920" cy="2515680"/>
          </a:xfrm>
          <a:prstGeom prst="rect">
            <a:avLst/>
          </a:prstGeom>
          <a:noFill/>
          <a:ln>
            <a:noFill/>
          </a:ln>
        </p:spPr>
        <p:txBody>
          <a:bodyPr lIns="0" rIns="0" tIns="0" bIns="0"/>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Mini batch implementation typically used for neural nets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Batch sizes range from 50-256 points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Trade off between batch size and learning rate ()</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Tailor learning rate schedule: gradually reduce learning rate during a given epoch</a:t>
            </a:r>
            <a:endParaRPr b="0" lang="en-US" sz="2000" spc="-1" strike="noStrike">
              <a:latin typeface="Arial"/>
            </a:endParaRPr>
          </a:p>
        </p:txBody>
      </p:sp>
      <p:sp>
        <p:nvSpPr>
          <p:cNvPr id="2717" name="TextShape 2"/>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
        <p:nvSpPr>
          <p:cNvPr id="2718" name="CustomShape 3"/>
          <p:cNvSpPr/>
          <p:nvPr/>
        </p:nvSpPr>
        <p:spPr>
          <a:xfrm>
            <a:off x="478440" y="2778480"/>
            <a:ext cx="7425720" cy="139644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19" name="TextShape 1"/>
          <p:cNvSpPr txBox="1"/>
          <p:nvPr/>
        </p:nvSpPr>
        <p:spPr>
          <a:xfrm>
            <a:off x="716040" y="1223280"/>
            <a:ext cx="7117920" cy="2515680"/>
          </a:xfrm>
          <a:prstGeom prst="rect">
            <a:avLst/>
          </a:prstGeom>
          <a:noFill/>
          <a:ln>
            <a:noFill/>
          </a:ln>
        </p:spPr>
        <p:txBody>
          <a:bodyPr lIns="0" rIns="0" tIns="0" bIns="0"/>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Mini batch implementation typically used for neural nets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Batch sizes range from 50–256 points</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Trade off between batch size and learning rate ()</a:t>
            </a:r>
            <a:endParaRPr b="0" lang="en-US" sz="2000" spc="-1" strike="noStrike">
              <a:latin typeface="Arial"/>
            </a:endParaRPr>
          </a:p>
          <a:p>
            <a:pPr marL="352440" indent="-343080">
              <a:lnSpc>
                <a:spcPct val="100000"/>
              </a:lnSpc>
              <a:spcAft>
                <a:spcPts val="1800"/>
              </a:spcAft>
              <a:buClr>
                <a:srgbClr val="000000"/>
              </a:buClr>
              <a:buFont typeface="Arial"/>
              <a:buChar char="•"/>
            </a:pPr>
            <a:r>
              <a:rPr b="0" lang="en-US" sz="2000" spc="-15" strike="noStrike">
                <a:solidFill>
                  <a:srgbClr val="101010"/>
                </a:solidFill>
                <a:latin typeface="Avenir Book"/>
                <a:ea typeface="Avenir Book"/>
              </a:rPr>
              <a:t>Tailor learning rate schedule: gradually reduce learning rate during a given epoch</a:t>
            </a:r>
            <a:endParaRPr b="0" lang="en-US" sz="2000" spc="-1" strike="noStrike">
              <a:latin typeface="Arial"/>
            </a:endParaRPr>
          </a:p>
        </p:txBody>
      </p:sp>
      <p:sp>
        <p:nvSpPr>
          <p:cNvPr id="2720" name="TextShape 2"/>
          <p:cNvSpPr txBox="1"/>
          <p:nvPr/>
        </p:nvSpPr>
        <p:spPr>
          <a:xfrm>
            <a:off x="305280" y="268920"/>
            <a:ext cx="8430120" cy="461160"/>
          </a:xfrm>
          <a:prstGeom prst="rect">
            <a:avLst/>
          </a:prstGeom>
          <a:noFill/>
          <a:ln>
            <a:noFill/>
          </a:ln>
        </p:spPr>
        <p:txBody>
          <a:bodyPr lIns="0" rIns="0" tIns="0" bIns="0"/>
          <a:p>
            <a:pPr marL="9360">
              <a:lnSpc>
                <a:spcPct val="100000"/>
              </a:lnSpc>
            </a:pPr>
            <a:r>
              <a:rPr b="0" lang="en-US" sz="3000" spc="-26" strike="noStrike">
                <a:solidFill>
                  <a:srgbClr val="212121"/>
                </a:solidFill>
                <a:latin typeface="Avenir Book"/>
                <a:ea typeface="Avenir Book"/>
              </a:rPr>
              <a:t>Mini Batch Gradient Descent</a:t>
            </a:r>
            <a:endParaRPr b="0" lang="en-US" sz="3000" spc="-1" strike="noStrike">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1" name="TextShape 1"/>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
        <p:nvSpPr>
          <p:cNvPr id="2722" name="CustomShape 2"/>
          <p:cNvSpPr/>
          <p:nvPr/>
        </p:nvSpPr>
        <p:spPr>
          <a:xfrm>
            <a:off x="641520" y="869760"/>
            <a:ext cx="7951680" cy="9741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3" name="CustomShape 1"/>
          <p:cNvSpPr/>
          <p:nvPr/>
        </p:nvSpPr>
        <p:spPr>
          <a:xfrm>
            <a:off x="641520" y="869760"/>
            <a:ext cx="7951680" cy="231264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p:txBody>
      </p:sp>
      <p:sp>
        <p:nvSpPr>
          <p:cNvPr id="2724"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5" name="CustomShape 1"/>
          <p:cNvSpPr/>
          <p:nvPr/>
        </p:nvSpPr>
        <p:spPr>
          <a:xfrm>
            <a:off x="641520" y="869760"/>
            <a:ext cx="7951680" cy="267768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endParaRPr b="0" lang="en-US" sz="1600" spc="-1" strike="noStrike">
              <a:latin typeface="Arial"/>
            </a:endParaRPr>
          </a:p>
        </p:txBody>
      </p:sp>
      <p:sp>
        <p:nvSpPr>
          <p:cNvPr id="2726" name="TextShape 2"/>
          <p:cNvSpPr txBox="1"/>
          <p:nvPr/>
        </p:nvSpPr>
        <p:spPr>
          <a:xfrm>
            <a:off x="7346880" y="2036520"/>
            <a:ext cx="1623600" cy="79092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squared_loss = linear regression</a:t>
            </a:r>
            <a:endParaRPr b="0" lang="en-US" sz="1729" spc="-1" strike="noStrike">
              <a:latin typeface="Arial"/>
            </a:endParaRPr>
          </a:p>
        </p:txBody>
      </p:sp>
      <p:sp>
        <p:nvSpPr>
          <p:cNvPr id="2727" name="CustomShape 3"/>
          <p:cNvSpPr/>
          <p:nvPr/>
        </p:nvSpPr>
        <p:spPr>
          <a:xfrm>
            <a:off x="6822000" y="210960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728" name="TextShape 4"/>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54" name="TextShape 1"/>
          <p:cNvSpPr txBox="1"/>
          <p:nvPr/>
        </p:nvSpPr>
        <p:spPr>
          <a:xfrm>
            <a:off x="677160" y="1027080"/>
            <a:ext cx="7188480" cy="1100160"/>
          </a:xfrm>
          <a:prstGeom prst="rect">
            <a:avLst/>
          </a:prstGeom>
          <a:noFill/>
          <a:ln>
            <a:noFill/>
          </a:ln>
        </p:spPr>
      </p:sp>
      <p:sp>
        <p:nvSpPr>
          <p:cNvPr id="1955" name="TextShape 2"/>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Ridge Regression (L2)</a:t>
            </a:r>
            <a:endParaRPr b="0" lang="en-US" sz="3000" spc="-1" strike="noStrike">
              <a:latin typeface="Arial"/>
            </a:endParaRPr>
          </a:p>
        </p:txBody>
      </p:sp>
      <p:sp>
        <p:nvSpPr>
          <p:cNvPr id="1956" name="TextShape 3"/>
          <p:cNvSpPr txBox="1"/>
          <p:nvPr/>
        </p:nvSpPr>
        <p:spPr>
          <a:xfrm>
            <a:off x="1443600" y="2631240"/>
            <a:ext cx="5655960" cy="137232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Penalty shrinks magnitude of all coefficients</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Larger coefficients strongly penalized because of the squaring</a:t>
            </a:r>
            <a:endParaRPr b="0" lang="en-US" sz="2000" spc="-1" strike="noStrike">
              <a:latin typeface="Arial"/>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9" name="CustomShape 1"/>
          <p:cNvSpPr/>
          <p:nvPr/>
        </p:nvSpPr>
        <p:spPr>
          <a:xfrm>
            <a:off x="641520" y="869760"/>
            <a:ext cx="7951680" cy="231264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p:txBody>
      </p:sp>
      <p:sp>
        <p:nvSpPr>
          <p:cNvPr id="2730" name="TextShape 2"/>
          <p:cNvSpPr txBox="1"/>
          <p:nvPr/>
        </p:nvSpPr>
        <p:spPr>
          <a:xfrm>
            <a:off x="7212600" y="24948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regularization</a:t>
            </a:r>
            <a:endParaRPr b="0" lang="en-US" sz="1729" spc="-1" strike="noStrike">
              <a:latin typeface="Arial"/>
            </a:endParaRPr>
          </a:p>
          <a:p>
            <a:pPr marL="9360" algn="ctr">
              <a:lnSpc>
                <a:spcPct val="100000"/>
              </a:lnSpc>
            </a:pPr>
            <a:r>
              <a:rPr b="0" lang="en-US" sz="1729" spc="-4" strike="noStrike">
                <a:solidFill>
                  <a:srgbClr val="000000"/>
                </a:solidFill>
                <a:latin typeface="Avenir Book"/>
                <a:ea typeface="Avenir Book"/>
              </a:rPr>
              <a:t>parameters</a:t>
            </a:r>
            <a:endParaRPr b="0" lang="en-US" sz="1729" spc="-1" strike="noStrike">
              <a:latin typeface="Arial"/>
            </a:endParaRPr>
          </a:p>
        </p:txBody>
      </p:sp>
      <p:sp>
        <p:nvSpPr>
          <p:cNvPr id="2731" name="CustomShape 3"/>
          <p:cNvSpPr/>
          <p:nvPr/>
        </p:nvSpPr>
        <p:spPr>
          <a:xfrm>
            <a:off x="6813000" y="25675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
        <p:nvSpPr>
          <p:cNvPr id="2732" name="TextShape 4"/>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3" name="CustomShape 1"/>
          <p:cNvSpPr/>
          <p:nvPr/>
        </p:nvSpPr>
        <p:spPr>
          <a:xfrm>
            <a:off x="641520" y="869760"/>
            <a:ext cx="7951680" cy="36511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p:txBody>
      </p:sp>
      <p:sp>
        <p:nvSpPr>
          <p:cNvPr id="2734"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5" name="CustomShape 1"/>
          <p:cNvSpPr/>
          <p:nvPr/>
        </p:nvSpPr>
        <p:spPr>
          <a:xfrm>
            <a:off x="641520" y="869760"/>
            <a:ext cx="7951680" cy="36511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partial_fit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p:txBody>
      </p:sp>
      <p:sp>
        <p:nvSpPr>
          <p:cNvPr id="2736"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fr-FR" sz="2800" spc="-26" strike="noStrike">
                <a:solidFill>
                  <a:srgbClr val="000000"/>
                </a:solidFill>
                <a:latin typeface="Avenir Book"/>
                <a:ea typeface="Avenir Book"/>
              </a:rPr>
              <a:t>Stochastic Gradient Descent Regression: Syntax</a:t>
            </a:r>
            <a:endParaRPr b="0" lang="en-US" sz="2800" spc="-1" strike="noStrike">
              <a:latin typeface="Arial"/>
            </a:endParaRPr>
          </a:p>
        </p:txBody>
      </p:sp>
      <p:sp>
        <p:nvSpPr>
          <p:cNvPr id="2737" name="TextShape 3"/>
          <p:cNvSpPr txBox="1"/>
          <p:nvPr/>
        </p:nvSpPr>
        <p:spPr>
          <a:xfrm>
            <a:off x="7212600" y="34092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mini-batch version</a:t>
            </a:r>
            <a:endParaRPr b="0" lang="en-US" sz="1729" spc="-1" strike="noStrike">
              <a:latin typeface="Arial"/>
            </a:endParaRPr>
          </a:p>
        </p:txBody>
      </p:sp>
      <p:sp>
        <p:nvSpPr>
          <p:cNvPr id="2738" name="CustomShape 4"/>
          <p:cNvSpPr/>
          <p:nvPr/>
        </p:nvSpPr>
        <p:spPr>
          <a:xfrm>
            <a:off x="6813000" y="3481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9" name="CustomShape 1"/>
          <p:cNvSpPr/>
          <p:nvPr/>
        </p:nvSpPr>
        <p:spPr>
          <a:xfrm>
            <a:off x="641520" y="869760"/>
            <a:ext cx="7951680" cy="37728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regression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SGDRegressor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SGDRregressor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loss='squared_loss',</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SGDreg</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Other loss methods exist: </a:t>
            </a:r>
            <a:r>
              <a:rPr b="1" lang="en-US" sz="1600" spc="-1" strike="noStrike">
                <a:solidFill>
                  <a:srgbClr val="c00000"/>
                </a:solidFill>
                <a:latin typeface="Monaco"/>
                <a:ea typeface="Monaco"/>
              </a:rPr>
              <a:t>epsilon_insensitive</a:t>
            </a:r>
            <a:r>
              <a:rPr b="1" lang="en-US" sz="1600" spc="-1" strike="noStrike">
                <a:solidFill>
                  <a:srgbClr val="000000"/>
                </a:solidFill>
                <a:latin typeface="Avenir Book"/>
                <a:ea typeface="Avenir Book"/>
              </a:rPr>
              <a:t>, </a:t>
            </a:r>
            <a:r>
              <a:rPr b="1" lang="en-US" sz="1600" spc="-1" strike="noStrike">
                <a:solidFill>
                  <a:srgbClr val="c00000"/>
                </a:solidFill>
                <a:latin typeface="Monaco"/>
                <a:ea typeface="Monaco"/>
              </a:rPr>
              <a:t>huber</a:t>
            </a:r>
            <a:r>
              <a:rPr b="1" lang="en-US" sz="1600" spc="-1" strike="noStrike">
                <a:solidFill>
                  <a:srgbClr val="000000"/>
                </a:solidFill>
                <a:latin typeface="Avenir Book"/>
                <a:ea typeface="Avenir Book"/>
              </a:rPr>
              <a:t>, etc.</a:t>
            </a:r>
            <a:endParaRPr b="0" lang="en-US" sz="1600" spc="-1" strike="noStrike">
              <a:latin typeface="Arial"/>
            </a:endParaRPr>
          </a:p>
        </p:txBody>
      </p:sp>
      <p:sp>
        <p:nvSpPr>
          <p:cNvPr id="2740"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Regression: The Syntax</a:t>
            </a:r>
            <a:endParaRPr b="0" lang="en-US" sz="2800" spc="-1" strike="noStrike">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1" name="CustomShape 1"/>
          <p:cNvSpPr/>
          <p:nvPr/>
        </p:nvSpPr>
        <p:spPr>
          <a:xfrm>
            <a:off x="398520" y="868320"/>
            <a:ext cx="7951680" cy="9741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p:txBody>
      </p:sp>
      <p:sp>
        <p:nvSpPr>
          <p:cNvPr id="2742"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3" name="CustomShape 1"/>
          <p:cNvSpPr/>
          <p:nvPr/>
        </p:nvSpPr>
        <p:spPr>
          <a:xfrm>
            <a:off x="398520" y="868320"/>
            <a:ext cx="7951680" cy="22215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p:txBody>
      </p:sp>
      <p:sp>
        <p:nvSpPr>
          <p:cNvPr id="2744"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5" name="CustomShape 1"/>
          <p:cNvSpPr/>
          <p:nvPr/>
        </p:nvSpPr>
        <p:spPr>
          <a:xfrm>
            <a:off x="398520" y="868320"/>
            <a:ext cx="7951680" cy="38340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Other loss methods exist: </a:t>
            </a:r>
            <a:r>
              <a:rPr b="1" lang="en-US" sz="1600" spc="-1" strike="noStrike">
                <a:solidFill>
                  <a:srgbClr val="c00000"/>
                </a:solidFill>
                <a:latin typeface="Monaco"/>
                <a:ea typeface="Monaco"/>
              </a:rPr>
              <a:t>hinge</a:t>
            </a:r>
            <a:r>
              <a:rPr b="1" lang="en-US" sz="1600" spc="-1" strike="noStrike">
                <a:solidFill>
                  <a:srgbClr val="000000"/>
                </a:solidFill>
                <a:latin typeface="Avenir Book"/>
                <a:ea typeface="Avenir Book"/>
              </a:rPr>
              <a:t>, </a:t>
            </a:r>
            <a:r>
              <a:rPr b="1" lang="en-US" sz="1600" spc="-1" strike="noStrike">
                <a:solidFill>
                  <a:srgbClr val="c00000"/>
                </a:solidFill>
                <a:latin typeface="Monaco"/>
                <a:ea typeface="Monaco"/>
              </a:rPr>
              <a:t>squared_hinge</a:t>
            </a:r>
            <a:r>
              <a:rPr b="1" lang="en-US" sz="1600" spc="-1" strike="noStrike">
                <a:solidFill>
                  <a:srgbClr val="000000"/>
                </a:solidFill>
                <a:latin typeface="Avenir Book"/>
                <a:ea typeface="Avenir Book"/>
              </a:rPr>
              <a:t>, etc.</a:t>
            </a:r>
            <a:endParaRPr b="0" lang="en-US" sz="1600" spc="-1" strike="noStrike">
              <a:latin typeface="Arial"/>
            </a:endParaRPr>
          </a:p>
        </p:txBody>
      </p:sp>
      <p:sp>
        <p:nvSpPr>
          <p:cNvPr id="2746" name="TextShape 2"/>
          <p:cNvSpPr txBox="1"/>
          <p:nvPr/>
        </p:nvSpPr>
        <p:spPr>
          <a:xfrm>
            <a:off x="6965640" y="2040480"/>
            <a:ext cx="1798920" cy="79092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log loss = </a:t>
            </a:r>
            <a:endParaRPr b="0" lang="en-US" sz="1729" spc="-1" strike="noStrike">
              <a:latin typeface="Arial"/>
            </a:endParaRPr>
          </a:p>
          <a:p>
            <a:pPr marL="9360" algn="ctr">
              <a:lnSpc>
                <a:spcPct val="100000"/>
              </a:lnSpc>
            </a:pPr>
            <a:r>
              <a:rPr b="0" lang="en-US" sz="1729" spc="-4" strike="noStrike">
                <a:solidFill>
                  <a:srgbClr val="000000"/>
                </a:solidFill>
                <a:latin typeface="Avenir Book"/>
                <a:ea typeface="Avenir Book"/>
              </a:rPr>
              <a:t>logistic regression</a:t>
            </a:r>
            <a:endParaRPr b="0" lang="en-US" sz="1729" spc="-1" strike="noStrike">
              <a:latin typeface="Arial"/>
            </a:endParaRPr>
          </a:p>
        </p:txBody>
      </p:sp>
      <p:sp>
        <p:nvSpPr>
          <p:cNvPr id="2747" name="CustomShape 3"/>
          <p:cNvSpPr/>
          <p:nvPr/>
        </p:nvSpPr>
        <p:spPr>
          <a:xfrm>
            <a:off x="6373800" y="2113200"/>
            <a:ext cx="510840" cy="385560"/>
          </a:xfrm>
          <a:custGeom>
            <a:avLst/>
            <a:gdLst/>
            <a:ahLst/>
            <a:rect l="0" t="0" r="r" b="b"/>
            <a:pathLst>
              <a:path w="1421" h="1073">
                <a:moveTo>
                  <a:pt x="1420" y="268"/>
                </a:moveTo>
                <a:lnTo>
                  <a:pt x="535" y="268"/>
                </a:lnTo>
                <a:lnTo>
                  <a:pt x="535" y="0"/>
                </a:lnTo>
                <a:lnTo>
                  <a:pt x="0" y="536"/>
                </a:lnTo>
                <a:lnTo>
                  <a:pt x="535" y="1072"/>
                </a:lnTo>
                <a:lnTo>
                  <a:pt x="535" y="804"/>
                </a:lnTo>
                <a:lnTo>
                  <a:pt x="1420" y="804"/>
                </a:lnTo>
                <a:lnTo>
                  <a:pt x="1420" y="268"/>
                </a:lnTo>
              </a:path>
            </a:pathLst>
          </a:custGeom>
          <a:solidFill>
            <a:srgbClr val="0070c0">
              <a:alpha val="75000"/>
            </a:srgbClr>
          </a:solidFill>
          <a:ln w="15840">
            <a:solidFill>
              <a:srgbClr val="000000"/>
            </a:solidFill>
            <a:round/>
          </a:ln>
        </p:spPr>
        <p:style>
          <a:lnRef idx="0"/>
          <a:fillRef idx="0"/>
          <a:effectRef idx="0"/>
          <a:fontRef idx="minor"/>
        </p:style>
      </p:sp>
      <p:sp>
        <p:nvSpPr>
          <p:cNvPr id="2748" name="CustomShape 4"/>
          <p:cNvSpPr/>
          <p:nvPr/>
        </p:nvSpPr>
        <p:spPr>
          <a:xfrm>
            <a:off x="431640" y="3041280"/>
            <a:ext cx="6453000" cy="1647000"/>
          </a:xfrm>
          <a:custGeom>
            <a:avLst/>
            <a:gdLst/>
            <a:ahLst/>
            <a:rect l="l" t="t" r="r" b="b"/>
            <a:pathLst>
              <a:path w="21600" h="21600">
                <a:moveTo>
                  <a:pt x="0" y="0"/>
                </a:moveTo>
                <a:lnTo>
                  <a:pt x="21600" y="0"/>
                </a:lnTo>
                <a:lnTo>
                  <a:pt x="21600" y="21600"/>
                </a:lnTo>
                <a:lnTo>
                  <a:pt x="0" y="21600"/>
                </a:lnTo>
                <a:close/>
              </a:path>
            </a:pathLst>
          </a:custGeom>
          <a:solidFill>
            <a:srgbClr val="ffffff"/>
          </a:solidFill>
          <a:ln>
            <a:noFill/>
          </a:ln>
        </p:spPr>
        <p:style>
          <a:lnRef idx="0"/>
          <a:fillRef idx="0"/>
          <a:effectRef idx="0"/>
          <a:fontRef idx="minor"/>
        </p:style>
      </p:sp>
      <p:sp>
        <p:nvSpPr>
          <p:cNvPr id="2749" name="TextShape 5"/>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0" name="CustomShape 1"/>
          <p:cNvSpPr/>
          <p:nvPr/>
        </p:nvSpPr>
        <p:spPr>
          <a:xfrm>
            <a:off x="398520" y="868320"/>
            <a:ext cx="7951680" cy="34689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p:txBody>
      </p:sp>
      <p:sp>
        <p:nvSpPr>
          <p:cNvPr id="2751"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2" name="CustomShape 1"/>
          <p:cNvSpPr/>
          <p:nvPr/>
        </p:nvSpPr>
        <p:spPr>
          <a:xfrm>
            <a:off x="398520" y="868320"/>
            <a:ext cx="7951680" cy="34689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partial_fit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p:txBody>
      </p:sp>
      <p:sp>
        <p:nvSpPr>
          <p:cNvPr id="2753"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
        <p:nvSpPr>
          <p:cNvPr id="2754" name="TextShape 3"/>
          <p:cNvSpPr txBox="1"/>
          <p:nvPr/>
        </p:nvSpPr>
        <p:spPr>
          <a:xfrm>
            <a:off x="7212600" y="3409200"/>
            <a:ext cx="1623600" cy="531000"/>
          </a:xfrm>
          <a:prstGeom prst="rect">
            <a:avLst/>
          </a:prstGeom>
          <a:noFill/>
          <a:ln>
            <a:noFill/>
          </a:ln>
        </p:spPr>
        <p:txBody>
          <a:bodyPr lIns="0" rIns="0" tIns="0" bIns="0" anchorCtr="1"/>
          <a:p>
            <a:pPr marL="9360" algn="ctr">
              <a:lnSpc>
                <a:spcPct val="100000"/>
              </a:lnSpc>
            </a:pPr>
            <a:r>
              <a:rPr b="0" lang="en-US" sz="1729" spc="-4" strike="noStrike">
                <a:solidFill>
                  <a:srgbClr val="000000"/>
                </a:solidFill>
                <a:latin typeface="Avenir Book"/>
                <a:ea typeface="Avenir Book"/>
              </a:rPr>
              <a:t>mini-batch version</a:t>
            </a:r>
            <a:endParaRPr b="0" lang="en-US" sz="1729" spc="-1" strike="noStrike">
              <a:latin typeface="Arial"/>
            </a:endParaRPr>
          </a:p>
        </p:txBody>
      </p:sp>
      <p:sp>
        <p:nvSpPr>
          <p:cNvPr id="2755" name="CustomShape 4"/>
          <p:cNvSpPr/>
          <p:nvPr/>
        </p:nvSpPr>
        <p:spPr>
          <a:xfrm>
            <a:off x="6813000" y="3481920"/>
            <a:ext cx="466200" cy="385560"/>
          </a:xfrm>
          <a:custGeom>
            <a:avLst/>
            <a:gdLst/>
            <a:ahLst/>
            <a:rect l="0" t="0" r="r" b="b"/>
            <a:pathLst>
              <a:path w="1297" h="1073">
                <a:moveTo>
                  <a:pt x="1296" y="268"/>
                </a:moveTo>
                <a:lnTo>
                  <a:pt x="535" y="268"/>
                </a:lnTo>
                <a:lnTo>
                  <a:pt x="535" y="0"/>
                </a:lnTo>
                <a:lnTo>
                  <a:pt x="0" y="536"/>
                </a:lnTo>
                <a:lnTo>
                  <a:pt x="535" y="1072"/>
                </a:lnTo>
                <a:lnTo>
                  <a:pt x="535" y="804"/>
                </a:lnTo>
                <a:lnTo>
                  <a:pt x="1296" y="804"/>
                </a:lnTo>
                <a:lnTo>
                  <a:pt x="1296" y="268"/>
                </a:lnTo>
              </a:path>
            </a:pathLst>
          </a:custGeom>
          <a:solidFill>
            <a:srgbClr val="0070c0">
              <a:alpha val="75000"/>
            </a:srgbClr>
          </a:solidFill>
          <a:ln w="15840">
            <a:solidFill>
              <a:srgbClr val="000000"/>
            </a:solidFill>
            <a:round/>
          </a:ln>
        </p:spPr>
        <p:style>
          <a:lnRef idx="0"/>
          <a:fillRef idx="0"/>
          <a:effectRef idx="0"/>
          <a:fontRef idx="minor"/>
        </p:style>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6" name="CustomShape 1"/>
          <p:cNvSpPr/>
          <p:nvPr/>
        </p:nvSpPr>
        <p:spPr>
          <a:xfrm>
            <a:off x="398520" y="868320"/>
            <a:ext cx="7951680" cy="38340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Other loss methods exist: </a:t>
            </a:r>
            <a:r>
              <a:rPr b="1" lang="en-US" sz="1600" spc="-1" strike="noStrike">
                <a:solidFill>
                  <a:srgbClr val="c00000"/>
                </a:solidFill>
                <a:latin typeface="Monaco"/>
                <a:ea typeface="Monaco"/>
              </a:rPr>
              <a:t>hinge</a:t>
            </a:r>
            <a:r>
              <a:rPr b="1" lang="en-US" sz="1600" spc="-1" strike="noStrike">
                <a:solidFill>
                  <a:srgbClr val="000000"/>
                </a:solidFill>
                <a:latin typeface="Avenir Book"/>
                <a:ea typeface="Avenir Book"/>
              </a:rPr>
              <a:t>, </a:t>
            </a:r>
            <a:r>
              <a:rPr b="1" lang="en-US" sz="1600" spc="-1" strike="noStrike">
                <a:solidFill>
                  <a:srgbClr val="c00000"/>
                </a:solidFill>
                <a:latin typeface="Monaco"/>
                <a:ea typeface="Monaco"/>
              </a:rPr>
              <a:t>squared_hinge</a:t>
            </a:r>
            <a:r>
              <a:rPr b="1" lang="en-US" sz="1600" spc="-1" strike="noStrike">
                <a:solidFill>
                  <a:srgbClr val="000000"/>
                </a:solidFill>
                <a:latin typeface="Avenir Book"/>
                <a:ea typeface="Avenir Book"/>
              </a:rPr>
              <a:t>, etc.</a:t>
            </a:r>
            <a:endParaRPr b="0" lang="en-US" sz="1600" spc="-1" strike="noStrike">
              <a:latin typeface="Arial"/>
            </a:endParaRPr>
          </a:p>
        </p:txBody>
      </p:sp>
      <p:sp>
        <p:nvSpPr>
          <p:cNvPr id="2757" name="TextShape 2"/>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57" name="CustomShape 1"/>
          <p:cNvSpPr/>
          <p:nvPr/>
        </p:nvSpPr>
        <p:spPr>
          <a:xfrm>
            <a:off x="5409360" y="3707280"/>
            <a:ext cx="1344600" cy="113040"/>
          </a:xfrm>
          <a:custGeom>
            <a:avLst/>
            <a:gdLst/>
            <a:ahLst/>
            <a:rect l="l" t="t" r="r" b="b"/>
            <a:pathLst>
              <a:path w="1344439" h="113168">
                <a:moveTo>
                  <a:pt x="0" y="31687"/>
                </a:moveTo>
                <a:lnTo>
                  <a:pt x="162962" y="0"/>
                </a:lnTo>
                <a:lnTo>
                  <a:pt x="321398" y="31687"/>
                </a:lnTo>
                <a:lnTo>
                  <a:pt x="506994" y="113168"/>
                </a:lnTo>
                <a:lnTo>
                  <a:pt x="665429" y="113168"/>
                </a:lnTo>
                <a:lnTo>
                  <a:pt x="851025" y="63374"/>
                </a:lnTo>
                <a:lnTo>
                  <a:pt x="995881" y="40741"/>
                </a:lnTo>
                <a:lnTo>
                  <a:pt x="1167897" y="31687"/>
                </a:lnTo>
                <a:lnTo>
                  <a:pt x="1344439" y="36214"/>
                </a:lnTo>
              </a:path>
            </a:pathLst>
          </a:custGeom>
          <a:noFill/>
          <a:ln w="25560">
            <a:solidFill>
              <a:srgbClr val="c00000"/>
            </a:solidFill>
            <a:round/>
          </a:ln>
        </p:spPr>
        <p:style>
          <a:lnRef idx="0"/>
          <a:fillRef idx="0"/>
          <a:effectRef idx="0"/>
          <a:fontRef idx="minor"/>
        </p:style>
      </p:sp>
      <p:sp>
        <p:nvSpPr>
          <p:cNvPr id="1958" name="CustomShape 2"/>
          <p:cNvSpPr/>
          <p:nvPr/>
        </p:nvSpPr>
        <p:spPr>
          <a:xfrm>
            <a:off x="3643920" y="3521880"/>
            <a:ext cx="1371600" cy="230760"/>
          </a:xfrm>
          <a:custGeom>
            <a:avLst/>
            <a:gdLst/>
            <a:ahLst/>
            <a:rect l="l" t="t" r="r" b="b"/>
            <a:pathLst>
              <a:path w="1371600" h="230863">
                <a:moveTo>
                  <a:pt x="0" y="63374"/>
                </a:moveTo>
                <a:lnTo>
                  <a:pt x="185596" y="0"/>
                </a:lnTo>
                <a:lnTo>
                  <a:pt x="348558" y="76954"/>
                </a:lnTo>
                <a:lnTo>
                  <a:pt x="525101" y="67901"/>
                </a:lnTo>
                <a:lnTo>
                  <a:pt x="710697" y="108642"/>
                </a:lnTo>
                <a:lnTo>
                  <a:pt x="878186" y="230863"/>
                </a:lnTo>
                <a:lnTo>
                  <a:pt x="1023041" y="113168"/>
                </a:lnTo>
                <a:lnTo>
                  <a:pt x="1213164" y="122222"/>
                </a:lnTo>
                <a:lnTo>
                  <a:pt x="1371600" y="126749"/>
                </a:lnTo>
              </a:path>
            </a:pathLst>
          </a:custGeom>
          <a:noFill/>
          <a:ln w="25560">
            <a:solidFill>
              <a:srgbClr val="c00000"/>
            </a:solidFill>
            <a:round/>
          </a:ln>
        </p:spPr>
        <p:style>
          <a:lnRef idx="0"/>
          <a:fillRef idx="0"/>
          <a:effectRef idx="0"/>
          <a:fontRef idx="minor"/>
        </p:style>
      </p:sp>
      <p:sp>
        <p:nvSpPr>
          <p:cNvPr id="1959" name="CustomShape 3"/>
          <p:cNvSpPr/>
          <p:nvPr/>
        </p:nvSpPr>
        <p:spPr>
          <a:xfrm>
            <a:off x="1930320" y="2851200"/>
            <a:ext cx="1324080" cy="460440"/>
          </a:xfrm>
          <a:custGeom>
            <a:avLst/>
            <a:gdLst/>
            <a:ahLst/>
            <a:rect l="l" t="t" r="r" b="b"/>
            <a:pathLst>
              <a:path w="1323975" h="460904">
                <a:moveTo>
                  <a:pt x="0" y="460392"/>
                </a:moveTo>
                <a:cubicBezTo>
                  <a:pt x="52123" y="400596"/>
                  <a:pt x="104246" y="340800"/>
                  <a:pt x="158750" y="292117"/>
                </a:cubicBezTo>
                <a:cubicBezTo>
                  <a:pt x="213254" y="243434"/>
                  <a:pt x="270404" y="205334"/>
                  <a:pt x="327025" y="168292"/>
                </a:cubicBezTo>
                <a:cubicBezTo>
                  <a:pt x="383646" y="131250"/>
                  <a:pt x="442913" y="94209"/>
                  <a:pt x="498475" y="69867"/>
                </a:cubicBezTo>
                <a:cubicBezTo>
                  <a:pt x="554037" y="45525"/>
                  <a:pt x="605367" y="33884"/>
                  <a:pt x="660400" y="22242"/>
                </a:cubicBezTo>
                <a:cubicBezTo>
                  <a:pt x="715433" y="10600"/>
                  <a:pt x="771525" y="546"/>
                  <a:pt x="828675" y="17"/>
                </a:cubicBezTo>
                <a:cubicBezTo>
                  <a:pt x="885825" y="-512"/>
                  <a:pt x="946679" y="11130"/>
                  <a:pt x="1003300" y="19067"/>
                </a:cubicBezTo>
                <a:cubicBezTo>
                  <a:pt x="1059921" y="27004"/>
                  <a:pt x="1114954" y="27004"/>
                  <a:pt x="1168400" y="47642"/>
                </a:cubicBezTo>
                <a:cubicBezTo>
                  <a:pt x="1221846" y="68279"/>
                  <a:pt x="1323975" y="142892"/>
                  <a:pt x="1323975" y="142892"/>
                </a:cubicBezTo>
              </a:path>
            </a:pathLst>
          </a:custGeom>
          <a:noFill/>
          <a:ln w="25560">
            <a:solidFill>
              <a:srgbClr val="c00000"/>
            </a:solidFill>
            <a:round/>
          </a:ln>
        </p:spPr>
        <p:style>
          <a:lnRef idx="0"/>
          <a:fillRef idx="0"/>
          <a:effectRef idx="0"/>
          <a:fontRef idx="minor"/>
        </p:style>
      </p:sp>
      <p:sp>
        <p:nvSpPr>
          <p:cNvPr id="1960" name="TextShape 4"/>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Effect of Ridge Regression on Parameters</a:t>
            </a:r>
            <a:endParaRPr b="0" lang="en-US" sz="3000" spc="-1" strike="noStrike">
              <a:latin typeface="Arial"/>
            </a:endParaRPr>
          </a:p>
        </p:txBody>
      </p:sp>
      <p:sp>
        <p:nvSpPr>
          <p:cNvPr id="1961" name="TextShape 5"/>
          <p:cNvSpPr txBox="1"/>
          <p:nvPr/>
        </p:nvSpPr>
        <p:spPr>
          <a:xfrm>
            <a:off x="1764720" y="4045680"/>
            <a:ext cx="5027760" cy="725040"/>
          </a:xfrm>
          <a:prstGeom prst="rect">
            <a:avLst/>
          </a:prstGeom>
          <a:noFill/>
          <a:ln>
            <a:noFill/>
          </a:ln>
        </p:spPr>
      </p:sp>
      <p:cxnSp>
        <p:nvCxnSpPr>
          <p:cNvPr id="1962" name="Line 6"/>
          <p:cNvCxnSpPr/>
          <p:nvPr/>
        </p:nvCxnSpPr>
        <p:spPr>
          <a:xfrm flipV="1">
            <a:off x="5311800" y="948960"/>
            <a:ext cx="6480" cy="1343160"/>
          </a:xfrm>
          <a:prstGeom prst="straightConnector1">
            <a:avLst/>
          </a:prstGeom>
          <a:ln w="25560">
            <a:solidFill>
              <a:srgbClr val="000000"/>
            </a:solidFill>
            <a:round/>
            <a:tailEnd len="med" type="triangle" w="med"/>
          </a:ln>
        </p:spPr>
      </p:cxnSp>
      <p:cxnSp>
        <p:nvCxnSpPr>
          <p:cNvPr id="1963" name="Line 7"/>
          <p:cNvCxnSpPr/>
          <p:nvPr/>
        </p:nvCxnSpPr>
        <p:spPr>
          <a:xfrm>
            <a:off x="5311800" y="2298240"/>
            <a:ext cx="1479600" cy="360"/>
          </a:xfrm>
          <a:prstGeom prst="straightConnector1">
            <a:avLst/>
          </a:prstGeom>
          <a:ln w="25560">
            <a:solidFill>
              <a:srgbClr val="000000"/>
            </a:solidFill>
            <a:round/>
            <a:tailEnd len="med" type="triangle" w="med"/>
          </a:ln>
        </p:spPr>
      </p:cxnSp>
      <p:sp>
        <p:nvSpPr>
          <p:cNvPr id="1964" name="CustomShape 8"/>
          <p:cNvSpPr/>
          <p:nvPr/>
        </p:nvSpPr>
        <p:spPr>
          <a:xfrm>
            <a:off x="5314680" y="130176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965" name="CustomShape 9"/>
          <p:cNvSpPr/>
          <p:nvPr/>
        </p:nvSpPr>
        <p:spPr>
          <a:xfrm>
            <a:off x="5411520" y="1228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66" name="CustomShape 10"/>
          <p:cNvSpPr/>
          <p:nvPr/>
        </p:nvSpPr>
        <p:spPr>
          <a:xfrm>
            <a:off x="5321520" y="1252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67" name="CustomShape 11"/>
          <p:cNvSpPr/>
          <p:nvPr/>
        </p:nvSpPr>
        <p:spPr>
          <a:xfrm>
            <a:off x="5390640" y="1308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68" name="CustomShape 12"/>
          <p:cNvSpPr/>
          <p:nvPr/>
        </p:nvSpPr>
        <p:spPr>
          <a:xfrm>
            <a:off x="5470200" y="1346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69" name="CustomShape 13"/>
          <p:cNvSpPr/>
          <p:nvPr/>
        </p:nvSpPr>
        <p:spPr>
          <a:xfrm>
            <a:off x="5836320" y="1675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0" name="CustomShape 14"/>
          <p:cNvSpPr/>
          <p:nvPr/>
        </p:nvSpPr>
        <p:spPr>
          <a:xfrm>
            <a:off x="6578280" y="163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1" name="CustomShape 15"/>
          <p:cNvSpPr/>
          <p:nvPr/>
        </p:nvSpPr>
        <p:spPr>
          <a:xfrm>
            <a:off x="6552720" y="168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2" name="CustomShape 16"/>
          <p:cNvSpPr/>
          <p:nvPr/>
        </p:nvSpPr>
        <p:spPr>
          <a:xfrm>
            <a:off x="6466680" y="173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3" name="CustomShape 17"/>
          <p:cNvSpPr/>
          <p:nvPr/>
        </p:nvSpPr>
        <p:spPr>
          <a:xfrm>
            <a:off x="6442200" y="182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4" name="CustomShape 18"/>
          <p:cNvSpPr/>
          <p:nvPr/>
        </p:nvSpPr>
        <p:spPr>
          <a:xfrm>
            <a:off x="6330600" y="1798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5" name="CustomShape 19"/>
          <p:cNvSpPr/>
          <p:nvPr/>
        </p:nvSpPr>
        <p:spPr>
          <a:xfrm>
            <a:off x="6368760" y="1869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6" name="CustomShape 20"/>
          <p:cNvSpPr/>
          <p:nvPr/>
        </p:nvSpPr>
        <p:spPr>
          <a:xfrm>
            <a:off x="6330600" y="1943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7" name="CustomShape 21"/>
          <p:cNvSpPr/>
          <p:nvPr/>
        </p:nvSpPr>
        <p:spPr>
          <a:xfrm>
            <a:off x="6233040" y="1973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8" name="CustomShape 22"/>
          <p:cNvSpPr/>
          <p:nvPr/>
        </p:nvSpPr>
        <p:spPr>
          <a:xfrm>
            <a:off x="6090480" y="1892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79" name="CustomShape 23"/>
          <p:cNvSpPr/>
          <p:nvPr/>
        </p:nvSpPr>
        <p:spPr>
          <a:xfrm>
            <a:off x="6139080" y="1955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0" name="CustomShape 24"/>
          <p:cNvSpPr/>
          <p:nvPr/>
        </p:nvSpPr>
        <p:spPr>
          <a:xfrm>
            <a:off x="5862240" y="177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1" name="CustomShape 25"/>
          <p:cNvSpPr/>
          <p:nvPr/>
        </p:nvSpPr>
        <p:spPr>
          <a:xfrm>
            <a:off x="6017400" y="1852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2" name="CustomShape 26"/>
          <p:cNvSpPr/>
          <p:nvPr/>
        </p:nvSpPr>
        <p:spPr>
          <a:xfrm>
            <a:off x="5973120" y="1895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3" name="CustomShape 27"/>
          <p:cNvSpPr/>
          <p:nvPr/>
        </p:nvSpPr>
        <p:spPr>
          <a:xfrm>
            <a:off x="6014520" y="1949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4" name="CustomShape 28"/>
          <p:cNvSpPr/>
          <p:nvPr/>
        </p:nvSpPr>
        <p:spPr>
          <a:xfrm>
            <a:off x="6523200" y="1777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5" name="CustomShape 29"/>
          <p:cNvSpPr/>
          <p:nvPr/>
        </p:nvSpPr>
        <p:spPr>
          <a:xfrm>
            <a:off x="2384640" y="1373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86" name="TextShape 30"/>
          <p:cNvSpPr txBox="1"/>
          <p:nvPr/>
        </p:nvSpPr>
        <p:spPr>
          <a:xfrm>
            <a:off x="5896440" y="218232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1987" name="TextShape 31"/>
          <p:cNvSpPr txBox="1"/>
          <p:nvPr/>
        </p:nvSpPr>
        <p:spPr>
          <a:xfrm>
            <a:off x="2533320" y="986400"/>
            <a:ext cx="806760" cy="609480"/>
          </a:xfrm>
          <a:prstGeom prst="rect">
            <a:avLst/>
          </a:prstGeom>
          <a:noFill/>
          <a:ln>
            <a:noFill/>
          </a:ln>
        </p:spPr>
        <p:txBody>
          <a:bodyPr lIns="0" rIns="0" tIns="0" bIns="0" anchor="ctr"/>
          <a:p>
            <a:pPr marL="9360">
              <a:lnSpc>
                <a:spcPct val="100000"/>
              </a:lnSpc>
            </a:pPr>
            <a:r>
              <a:rPr b="0" lang="en-US" sz="1000" spc="-1" strike="noStrike">
                <a:solidFill>
                  <a:srgbClr val="000000"/>
                </a:solidFill>
                <a:latin typeface="Avenir Book"/>
                <a:ea typeface="Avenir Book"/>
              </a:rPr>
              <a:t>Model</a:t>
            </a:r>
            <a:endParaRPr b="0" lang="en-US" sz="1000" spc="-1" strike="noStrike">
              <a:latin typeface="Arial"/>
            </a:endParaRPr>
          </a:p>
          <a:p>
            <a:pPr marL="9360">
              <a:lnSpc>
                <a:spcPct val="100000"/>
              </a:lnSpc>
            </a:pPr>
            <a:r>
              <a:rPr b="0" lang="en-US" sz="1000" spc="-1" strike="noStrike">
                <a:solidFill>
                  <a:srgbClr val="000000"/>
                </a:solidFill>
                <a:latin typeface="Avenir Book"/>
                <a:ea typeface="Avenir Book"/>
              </a:rPr>
              <a:t>True Function</a:t>
            </a:r>
            <a:endParaRPr b="0" lang="en-US" sz="1000" spc="-1" strike="noStrike">
              <a:latin typeface="Arial"/>
            </a:endParaRPr>
          </a:p>
          <a:p>
            <a:pPr marL="9360">
              <a:lnSpc>
                <a:spcPct val="100000"/>
              </a:lnSpc>
            </a:pPr>
            <a:r>
              <a:rPr b="0" lang="en-US" sz="1000" spc="-1" strike="noStrike">
                <a:solidFill>
                  <a:srgbClr val="000000"/>
                </a:solidFill>
                <a:latin typeface="Avenir Book"/>
                <a:ea typeface="Avenir Book"/>
              </a:rPr>
              <a:t>Samples</a:t>
            </a:r>
            <a:endParaRPr b="0" lang="en-US" sz="1000" spc="-1" strike="noStrike">
              <a:latin typeface="Arial"/>
            </a:endParaRPr>
          </a:p>
        </p:txBody>
      </p:sp>
      <p:cxnSp>
        <p:nvCxnSpPr>
          <p:cNvPr id="1988" name="Line 32"/>
          <p:cNvCxnSpPr/>
          <p:nvPr/>
        </p:nvCxnSpPr>
        <p:spPr>
          <a:xfrm>
            <a:off x="2348280" y="1281600"/>
            <a:ext cx="137160" cy="360"/>
          </a:xfrm>
          <a:prstGeom prst="straightConnector1">
            <a:avLst/>
          </a:prstGeom>
          <a:ln w="25560">
            <a:solidFill>
              <a:srgbClr val="404040"/>
            </a:solidFill>
            <a:round/>
          </a:ln>
        </p:spPr>
      </p:cxnSp>
      <p:cxnSp>
        <p:nvCxnSpPr>
          <p:cNvPr id="1989" name="Line 33"/>
          <p:cNvCxnSpPr/>
          <p:nvPr/>
        </p:nvCxnSpPr>
        <p:spPr>
          <a:xfrm>
            <a:off x="2348280" y="1125360"/>
            <a:ext cx="137160" cy="360"/>
          </a:xfrm>
          <a:prstGeom prst="straightConnector1">
            <a:avLst/>
          </a:prstGeom>
          <a:ln w="25560">
            <a:solidFill>
              <a:srgbClr val="0070c0"/>
            </a:solidFill>
            <a:round/>
          </a:ln>
        </p:spPr>
      </p:cxnSp>
      <p:sp>
        <p:nvSpPr>
          <p:cNvPr id="1990" name="CustomShape 34"/>
          <p:cNvSpPr/>
          <p:nvPr/>
        </p:nvSpPr>
        <p:spPr>
          <a:xfrm>
            <a:off x="3580560" y="1292760"/>
            <a:ext cx="1315440" cy="68976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1991" name="CustomShape 35"/>
          <p:cNvSpPr/>
          <p:nvPr/>
        </p:nvSpPr>
        <p:spPr>
          <a:xfrm>
            <a:off x="1880640" y="971640"/>
            <a:ext cx="1296360" cy="125784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1992" name="Line 36"/>
          <p:cNvCxnSpPr/>
          <p:nvPr/>
        </p:nvCxnSpPr>
        <p:spPr>
          <a:xfrm flipV="1">
            <a:off x="3580560" y="948960"/>
            <a:ext cx="6840" cy="1343160"/>
          </a:xfrm>
          <a:prstGeom prst="straightConnector1">
            <a:avLst/>
          </a:prstGeom>
          <a:ln w="25560">
            <a:solidFill>
              <a:srgbClr val="000000"/>
            </a:solidFill>
            <a:round/>
            <a:tailEnd len="med" type="triangle" w="med"/>
          </a:ln>
        </p:spPr>
      </p:cxnSp>
      <p:cxnSp>
        <p:nvCxnSpPr>
          <p:cNvPr id="1993" name="Line 37"/>
          <p:cNvCxnSpPr/>
          <p:nvPr/>
        </p:nvCxnSpPr>
        <p:spPr>
          <a:xfrm flipV="1">
            <a:off x="3580560" y="2293200"/>
            <a:ext cx="1467360" cy="5400"/>
          </a:xfrm>
          <a:prstGeom prst="straightConnector1">
            <a:avLst/>
          </a:prstGeom>
          <a:ln w="25560">
            <a:solidFill>
              <a:srgbClr val="000000"/>
            </a:solidFill>
            <a:round/>
            <a:tailEnd len="med" type="triangle" w="med"/>
          </a:ln>
        </p:spPr>
      </p:cxnSp>
      <p:sp>
        <p:nvSpPr>
          <p:cNvPr id="1994" name="CustomShape 38"/>
          <p:cNvSpPr/>
          <p:nvPr/>
        </p:nvSpPr>
        <p:spPr>
          <a:xfrm>
            <a:off x="3583440" y="130176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1995" name="CustomShape 39"/>
          <p:cNvSpPr/>
          <p:nvPr/>
        </p:nvSpPr>
        <p:spPr>
          <a:xfrm>
            <a:off x="3680640" y="1228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96" name="CustomShape 40"/>
          <p:cNvSpPr/>
          <p:nvPr/>
        </p:nvSpPr>
        <p:spPr>
          <a:xfrm>
            <a:off x="3590640" y="1252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97" name="CustomShape 41"/>
          <p:cNvSpPr/>
          <p:nvPr/>
        </p:nvSpPr>
        <p:spPr>
          <a:xfrm>
            <a:off x="3659760" y="1308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98" name="CustomShape 42"/>
          <p:cNvSpPr/>
          <p:nvPr/>
        </p:nvSpPr>
        <p:spPr>
          <a:xfrm>
            <a:off x="3739320" y="1346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1999" name="CustomShape 43"/>
          <p:cNvSpPr/>
          <p:nvPr/>
        </p:nvSpPr>
        <p:spPr>
          <a:xfrm>
            <a:off x="4105440" y="1675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0" name="CustomShape 44"/>
          <p:cNvSpPr/>
          <p:nvPr/>
        </p:nvSpPr>
        <p:spPr>
          <a:xfrm>
            <a:off x="4847400" y="163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1" name="CustomShape 45"/>
          <p:cNvSpPr/>
          <p:nvPr/>
        </p:nvSpPr>
        <p:spPr>
          <a:xfrm>
            <a:off x="4821480" y="168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2" name="CustomShape 46"/>
          <p:cNvSpPr/>
          <p:nvPr/>
        </p:nvSpPr>
        <p:spPr>
          <a:xfrm>
            <a:off x="4735440" y="173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3" name="CustomShape 47"/>
          <p:cNvSpPr/>
          <p:nvPr/>
        </p:nvSpPr>
        <p:spPr>
          <a:xfrm>
            <a:off x="4711320" y="182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4" name="CustomShape 48"/>
          <p:cNvSpPr/>
          <p:nvPr/>
        </p:nvSpPr>
        <p:spPr>
          <a:xfrm>
            <a:off x="4599720" y="1798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5" name="CustomShape 49"/>
          <p:cNvSpPr/>
          <p:nvPr/>
        </p:nvSpPr>
        <p:spPr>
          <a:xfrm>
            <a:off x="4637880" y="1869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6" name="CustomShape 50"/>
          <p:cNvSpPr/>
          <p:nvPr/>
        </p:nvSpPr>
        <p:spPr>
          <a:xfrm>
            <a:off x="4599720" y="1943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7" name="CustomShape 51"/>
          <p:cNvSpPr/>
          <p:nvPr/>
        </p:nvSpPr>
        <p:spPr>
          <a:xfrm>
            <a:off x="4502160" y="1973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8" name="CustomShape 52"/>
          <p:cNvSpPr/>
          <p:nvPr/>
        </p:nvSpPr>
        <p:spPr>
          <a:xfrm>
            <a:off x="4359600" y="1892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09" name="CustomShape 53"/>
          <p:cNvSpPr/>
          <p:nvPr/>
        </p:nvSpPr>
        <p:spPr>
          <a:xfrm>
            <a:off x="4408200" y="1955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0" name="CustomShape 54"/>
          <p:cNvSpPr/>
          <p:nvPr/>
        </p:nvSpPr>
        <p:spPr>
          <a:xfrm>
            <a:off x="4131360" y="177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1" name="CustomShape 55"/>
          <p:cNvSpPr/>
          <p:nvPr/>
        </p:nvSpPr>
        <p:spPr>
          <a:xfrm>
            <a:off x="4286520" y="1852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2" name="CustomShape 56"/>
          <p:cNvSpPr/>
          <p:nvPr/>
        </p:nvSpPr>
        <p:spPr>
          <a:xfrm>
            <a:off x="4242240" y="1895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3" name="CustomShape 57"/>
          <p:cNvSpPr/>
          <p:nvPr/>
        </p:nvSpPr>
        <p:spPr>
          <a:xfrm>
            <a:off x="4283640" y="1949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4" name="CustomShape 58"/>
          <p:cNvSpPr/>
          <p:nvPr/>
        </p:nvSpPr>
        <p:spPr>
          <a:xfrm>
            <a:off x="4792320" y="1777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15" name="TextShape 59"/>
          <p:cNvSpPr txBox="1"/>
          <p:nvPr/>
        </p:nvSpPr>
        <p:spPr>
          <a:xfrm>
            <a:off x="4165560" y="218232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cxnSp>
        <p:nvCxnSpPr>
          <p:cNvPr id="2016" name="Line 60"/>
          <p:cNvCxnSpPr/>
          <p:nvPr/>
        </p:nvCxnSpPr>
        <p:spPr>
          <a:xfrm flipV="1">
            <a:off x="1861920" y="950040"/>
            <a:ext cx="6480" cy="1343520"/>
          </a:xfrm>
          <a:prstGeom prst="straightConnector1">
            <a:avLst/>
          </a:prstGeom>
          <a:ln w="25560">
            <a:solidFill>
              <a:srgbClr val="000000"/>
            </a:solidFill>
            <a:round/>
            <a:tailEnd len="med" type="triangle" w="med"/>
          </a:ln>
        </p:spPr>
      </p:cxnSp>
      <p:cxnSp>
        <p:nvCxnSpPr>
          <p:cNvPr id="2017" name="Line 61"/>
          <p:cNvCxnSpPr/>
          <p:nvPr/>
        </p:nvCxnSpPr>
        <p:spPr>
          <a:xfrm flipV="1">
            <a:off x="1861920" y="2291040"/>
            <a:ext cx="1461240" cy="8640"/>
          </a:xfrm>
          <a:prstGeom prst="straightConnector1">
            <a:avLst/>
          </a:prstGeom>
          <a:ln w="25560">
            <a:solidFill>
              <a:srgbClr val="000000"/>
            </a:solidFill>
            <a:round/>
            <a:tailEnd len="med" type="triangle" w="med"/>
          </a:ln>
        </p:spPr>
      </p:cxnSp>
      <p:sp>
        <p:nvSpPr>
          <p:cNvPr id="2018" name="CustomShape 62"/>
          <p:cNvSpPr/>
          <p:nvPr/>
        </p:nvSpPr>
        <p:spPr>
          <a:xfrm>
            <a:off x="1864800" y="130284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019" name="CustomShape 63"/>
          <p:cNvSpPr/>
          <p:nvPr/>
        </p:nvSpPr>
        <p:spPr>
          <a:xfrm>
            <a:off x="1961640" y="1229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0" name="CustomShape 64"/>
          <p:cNvSpPr/>
          <p:nvPr/>
        </p:nvSpPr>
        <p:spPr>
          <a:xfrm>
            <a:off x="1871640" y="12538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1" name="CustomShape 65"/>
          <p:cNvSpPr/>
          <p:nvPr/>
        </p:nvSpPr>
        <p:spPr>
          <a:xfrm>
            <a:off x="1940760" y="13096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2" name="CustomShape 66"/>
          <p:cNvSpPr/>
          <p:nvPr/>
        </p:nvSpPr>
        <p:spPr>
          <a:xfrm>
            <a:off x="2020320" y="13482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3" name="CustomShape 67"/>
          <p:cNvSpPr/>
          <p:nvPr/>
        </p:nvSpPr>
        <p:spPr>
          <a:xfrm>
            <a:off x="2386440" y="16768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4" name="CustomShape 68"/>
          <p:cNvSpPr/>
          <p:nvPr/>
        </p:nvSpPr>
        <p:spPr>
          <a:xfrm>
            <a:off x="3128400" y="1635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5" name="CustomShape 69"/>
          <p:cNvSpPr/>
          <p:nvPr/>
        </p:nvSpPr>
        <p:spPr>
          <a:xfrm>
            <a:off x="3102840" y="1683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6" name="CustomShape 70"/>
          <p:cNvSpPr/>
          <p:nvPr/>
        </p:nvSpPr>
        <p:spPr>
          <a:xfrm>
            <a:off x="3016800" y="1734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7" name="CustomShape 71"/>
          <p:cNvSpPr/>
          <p:nvPr/>
        </p:nvSpPr>
        <p:spPr>
          <a:xfrm>
            <a:off x="2992320" y="1824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8" name="CustomShape 72"/>
          <p:cNvSpPr/>
          <p:nvPr/>
        </p:nvSpPr>
        <p:spPr>
          <a:xfrm>
            <a:off x="2880720" y="1800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29" name="CustomShape 73"/>
          <p:cNvSpPr/>
          <p:nvPr/>
        </p:nvSpPr>
        <p:spPr>
          <a:xfrm>
            <a:off x="2918880" y="18712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0" name="CustomShape 74"/>
          <p:cNvSpPr/>
          <p:nvPr/>
        </p:nvSpPr>
        <p:spPr>
          <a:xfrm>
            <a:off x="2880720" y="19450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1" name="CustomShape 75"/>
          <p:cNvSpPr/>
          <p:nvPr/>
        </p:nvSpPr>
        <p:spPr>
          <a:xfrm>
            <a:off x="2783160" y="1974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2" name="CustomShape 76"/>
          <p:cNvSpPr/>
          <p:nvPr/>
        </p:nvSpPr>
        <p:spPr>
          <a:xfrm>
            <a:off x="2640600" y="1893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3" name="CustomShape 77"/>
          <p:cNvSpPr/>
          <p:nvPr/>
        </p:nvSpPr>
        <p:spPr>
          <a:xfrm>
            <a:off x="2689200" y="19562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4" name="CustomShape 78"/>
          <p:cNvSpPr/>
          <p:nvPr/>
        </p:nvSpPr>
        <p:spPr>
          <a:xfrm>
            <a:off x="2412360" y="1773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5" name="CustomShape 79"/>
          <p:cNvSpPr/>
          <p:nvPr/>
        </p:nvSpPr>
        <p:spPr>
          <a:xfrm>
            <a:off x="2567520" y="1854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6" name="CustomShape 80"/>
          <p:cNvSpPr/>
          <p:nvPr/>
        </p:nvSpPr>
        <p:spPr>
          <a:xfrm>
            <a:off x="2523240" y="1896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7" name="CustomShape 81"/>
          <p:cNvSpPr/>
          <p:nvPr/>
        </p:nvSpPr>
        <p:spPr>
          <a:xfrm>
            <a:off x="2564640" y="1950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8" name="CustomShape 82"/>
          <p:cNvSpPr/>
          <p:nvPr/>
        </p:nvSpPr>
        <p:spPr>
          <a:xfrm>
            <a:off x="3073320" y="17784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39" name="TextShape 83"/>
          <p:cNvSpPr txBox="1"/>
          <p:nvPr/>
        </p:nvSpPr>
        <p:spPr>
          <a:xfrm>
            <a:off x="2446560" y="218340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040" name="TextShape 84"/>
          <p:cNvSpPr txBox="1"/>
          <p:nvPr/>
        </p:nvSpPr>
        <p:spPr>
          <a:xfrm>
            <a:off x="1552320" y="143460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2041" name="TextShape 85"/>
          <p:cNvSpPr txBox="1"/>
          <p:nvPr/>
        </p:nvSpPr>
        <p:spPr>
          <a:xfrm>
            <a:off x="5314680" y="630000"/>
            <a:ext cx="131256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=0.1</a:t>
            </a:r>
            <a:endParaRPr b="0" lang="en-US" sz="1100" spc="-1" strike="noStrike">
              <a:latin typeface="Arial"/>
            </a:endParaRPr>
          </a:p>
        </p:txBody>
      </p:sp>
      <p:sp>
        <p:nvSpPr>
          <p:cNvPr id="2042" name="TextShape 86"/>
          <p:cNvSpPr txBox="1"/>
          <p:nvPr/>
        </p:nvSpPr>
        <p:spPr>
          <a:xfrm>
            <a:off x="3582360" y="630000"/>
            <a:ext cx="136764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=1e-5</a:t>
            </a:r>
            <a:endParaRPr b="0" lang="en-US" sz="1100" spc="-1" strike="noStrike">
              <a:latin typeface="Arial"/>
            </a:endParaRPr>
          </a:p>
        </p:txBody>
      </p:sp>
      <p:sp>
        <p:nvSpPr>
          <p:cNvPr id="2043" name="TextShape 87"/>
          <p:cNvSpPr txBox="1"/>
          <p:nvPr/>
        </p:nvSpPr>
        <p:spPr>
          <a:xfrm>
            <a:off x="1843920" y="631080"/>
            <a:ext cx="143352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=0.0</a:t>
            </a:r>
            <a:endParaRPr b="0" lang="en-US" sz="1100" spc="-1" strike="noStrike">
              <a:latin typeface="Arial"/>
            </a:endParaRPr>
          </a:p>
        </p:txBody>
      </p:sp>
      <p:sp>
        <p:nvSpPr>
          <p:cNvPr id="2044" name="CustomShape 88"/>
          <p:cNvSpPr/>
          <p:nvPr/>
        </p:nvSpPr>
        <p:spPr>
          <a:xfrm>
            <a:off x="5313600" y="1460520"/>
            <a:ext cx="1304280" cy="513360"/>
          </a:xfrm>
          <a:custGeom>
            <a:avLst/>
            <a:gdLst/>
            <a:ahLst/>
            <a:rect l="l" t="t" r="r" b="b"/>
            <a:pathLst>
              <a:path w="2101361" h="842597">
                <a:moveTo>
                  <a:pt x="0" y="834"/>
                </a:moveTo>
                <a:cubicBezTo>
                  <a:pt x="229332" y="-15286"/>
                  <a:pt x="792772" y="205987"/>
                  <a:pt x="1142999" y="343733"/>
                </a:cubicBezTo>
                <a:cubicBezTo>
                  <a:pt x="1493226" y="481479"/>
                  <a:pt x="1941634" y="746715"/>
                  <a:pt x="2101361" y="827311"/>
                </a:cubicBezTo>
                <a:lnTo>
                  <a:pt x="2101361" y="827311"/>
                </a:lnTo>
              </a:path>
            </a:pathLst>
          </a:custGeom>
          <a:noFill/>
          <a:ln w="25560">
            <a:solidFill>
              <a:srgbClr val="0070c0"/>
            </a:solidFill>
            <a:round/>
          </a:ln>
        </p:spPr>
        <p:style>
          <a:lnRef idx="0"/>
          <a:fillRef idx="0"/>
          <a:effectRef idx="0"/>
          <a:fontRef idx="minor"/>
        </p:style>
      </p:sp>
      <p:cxnSp>
        <p:nvCxnSpPr>
          <p:cNvPr id="2045" name="Line 89"/>
          <p:cNvCxnSpPr/>
          <p:nvPr/>
        </p:nvCxnSpPr>
        <p:spPr>
          <a:xfrm flipV="1">
            <a:off x="5311800" y="2542680"/>
            <a:ext cx="6480" cy="1343520"/>
          </a:xfrm>
          <a:prstGeom prst="straightConnector1">
            <a:avLst/>
          </a:prstGeom>
          <a:ln w="25560">
            <a:solidFill>
              <a:srgbClr val="000000"/>
            </a:solidFill>
            <a:round/>
            <a:tailEnd len="med" type="triangle" w="med"/>
          </a:ln>
        </p:spPr>
      </p:cxnSp>
      <p:cxnSp>
        <p:nvCxnSpPr>
          <p:cNvPr id="2046" name="Line 90"/>
          <p:cNvCxnSpPr/>
          <p:nvPr/>
        </p:nvCxnSpPr>
        <p:spPr>
          <a:xfrm flipV="1">
            <a:off x="5311800" y="3877560"/>
            <a:ext cx="1538280" cy="15120"/>
          </a:xfrm>
          <a:prstGeom prst="straightConnector1">
            <a:avLst/>
          </a:prstGeom>
          <a:ln w="25560">
            <a:solidFill>
              <a:srgbClr val="000000"/>
            </a:solidFill>
            <a:round/>
            <a:tailEnd len="med" type="triangle" w="med"/>
          </a:ln>
        </p:spPr>
      </p:cxnSp>
      <p:cxnSp>
        <p:nvCxnSpPr>
          <p:cNvPr id="2047" name="Line 91"/>
          <p:cNvCxnSpPr/>
          <p:nvPr/>
        </p:nvCxnSpPr>
        <p:spPr>
          <a:xfrm flipV="1">
            <a:off x="3580560" y="2542680"/>
            <a:ext cx="6840" cy="1343520"/>
          </a:xfrm>
          <a:prstGeom prst="straightConnector1">
            <a:avLst/>
          </a:prstGeom>
          <a:ln w="25560">
            <a:solidFill>
              <a:srgbClr val="000000"/>
            </a:solidFill>
            <a:round/>
            <a:tailEnd len="med" type="triangle" w="med"/>
          </a:ln>
        </p:spPr>
      </p:cxnSp>
      <p:cxnSp>
        <p:nvCxnSpPr>
          <p:cNvPr id="2048" name="Line 92"/>
          <p:cNvCxnSpPr/>
          <p:nvPr/>
        </p:nvCxnSpPr>
        <p:spPr>
          <a:xfrm flipV="1">
            <a:off x="3580560" y="3871080"/>
            <a:ext cx="1526400" cy="21600"/>
          </a:xfrm>
          <a:prstGeom prst="straightConnector1">
            <a:avLst/>
          </a:prstGeom>
          <a:ln w="25560">
            <a:solidFill>
              <a:srgbClr val="000000"/>
            </a:solidFill>
            <a:round/>
            <a:tailEnd len="med" type="triangle" w="med"/>
          </a:ln>
        </p:spPr>
      </p:cxnSp>
      <p:cxnSp>
        <p:nvCxnSpPr>
          <p:cNvPr id="2049" name="Line 93"/>
          <p:cNvCxnSpPr/>
          <p:nvPr/>
        </p:nvCxnSpPr>
        <p:spPr>
          <a:xfrm flipV="1">
            <a:off x="1861920" y="2544120"/>
            <a:ext cx="6480" cy="1343520"/>
          </a:xfrm>
          <a:prstGeom prst="straightConnector1">
            <a:avLst/>
          </a:prstGeom>
          <a:ln w="25560">
            <a:solidFill>
              <a:srgbClr val="000000"/>
            </a:solidFill>
            <a:round/>
            <a:tailEnd len="med" type="triangle" w="med"/>
          </a:ln>
        </p:spPr>
      </p:cxnSp>
      <p:cxnSp>
        <p:nvCxnSpPr>
          <p:cNvPr id="2050" name="Line 94"/>
          <p:cNvCxnSpPr/>
          <p:nvPr/>
        </p:nvCxnSpPr>
        <p:spPr>
          <a:xfrm flipV="1">
            <a:off x="1861920" y="3873600"/>
            <a:ext cx="1522080" cy="20160"/>
          </a:xfrm>
          <a:prstGeom prst="straightConnector1">
            <a:avLst/>
          </a:prstGeom>
          <a:ln w="25560">
            <a:solidFill>
              <a:srgbClr val="000000"/>
            </a:solidFill>
            <a:round/>
            <a:tailEnd len="med" type="triangle" w="med"/>
          </a:ln>
        </p:spPr>
      </p:cxnSp>
      <p:sp>
        <p:nvSpPr>
          <p:cNvPr id="2051" name="TextShape 95"/>
          <p:cNvSpPr txBox="1"/>
          <p:nvPr/>
        </p:nvSpPr>
        <p:spPr>
          <a:xfrm>
            <a:off x="18457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052" name="TextShape 96"/>
          <p:cNvSpPr txBox="1"/>
          <p:nvPr/>
        </p:nvSpPr>
        <p:spPr>
          <a:xfrm rot="16200000">
            <a:off x="957240" y="3204720"/>
            <a:ext cx="1223640" cy="153720"/>
          </a:xfrm>
          <a:prstGeom prst="rect">
            <a:avLst/>
          </a:prstGeom>
          <a:noFill/>
          <a:ln>
            <a:noFill/>
          </a:ln>
        </p:spPr>
        <p:txBody>
          <a:bodyPr lIns="0" rIns="0" tIns="0" bIns="0" anchor="ctr" anchorCtr="1"/>
          <a:p>
            <a:pPr marL="9360" algn="ctr">
              <a:lnSpc>
                <a:spcPct val="100000"/>
              </a:lnSpc>
            </a:pPr>
            <a:r>
              <a:rPr b="0" lang="en-US" sz="1000" spc="-1" strike="noStrike">
                <a:solidFill>
                  <a:srgbClr val="000000"/>
                </a:solidFill>
                <a:latin typeface="Avenir Book"/>
                <a:ea typeface="Avenir Book"/>
              </a:rPr>
              <a:t>abs(coefficient)</a:t>
            </a:r>
            <a:endParaRPr b="0" lang="en-US" sz="1000" spc="-1" strike="noStrike">
              <a:latin typeface="Arial"/>
            </a:endParaRPr>
          </a:p>
        </p:txBody>
      </p:sp>
      <p:sp>
        <p:nvSpPr>
          <p:cNvPr id="2053" name="TextShape 97"/>
          <p:cNvSpPr txBox="1"/>
          <p:nvPr/>
        </p:nvSpPr>
        <p:spPr>
          <a:xfrm>
            <a:off x="20109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054" name="TextShape 98"/>
          <p:cNvSpPr txBox="1"/>
          <p:nvPr/>
        </p:nvSpPr>
        <p:spPr>
          <a:xfrm>
            <a:off x="21776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055" name="TextShape 99"/>
          <p:cNvSpPr txBox="1"/>
          <p:nvPr/>
        </p:nvSpPr>
        <p:spPr>
          <a:xfrm>
            <a:off x="23425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056" name="TextShape 100"/>
          <p:cNvSpPr txBox="1"/>
          <p:nvPr/>
        </p:nvSpPr>
        <p:spPr>
          <a:xfrm>
            <a:off x="25146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057" name="TextShape 101"/>
          <p:cNvSpPr txBox="1"/>
          <p:nvPr/>
        </p:nvSpPr>
        <p:spPr>
          <a:xfrm>
            <a:off x="26802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058" name="TextShape 102"/>
          <p:cNvSpPr txBox="1"/>
          <p:nvPr/>
        </p:nvSpPr>
        <p:spPr>
          <a:xfrm>
            <a:off x="28468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059" name="TextShape 103"/>
          <p:cNvSpPr txBox="1"/>
          <p:nvPr/>
        </p:nvSpPr>
        <p:spPr>
          <a:xfrm>
            <a:off x="30063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060" name="TextShape 104"/>
          <p:cNvSpPr txBox="1"/>
          <p:nvPr/>
        </p:nvSpPr>
        <p:spPr>
          <a:xfrm>
            <a:off x="318492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061" name="TextShape 105"/>
          <p:cNvSpPr txBox="1"/>
          <p:nvPr/>
        </p:nvSpPr>
        <p:spPr>
          <a:xfrm>
            <a:off x="35888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062" name="TextShape 106"/>
          <p:cNvSpPr txBox="1"/>
          <p:nvPr/>
        </p:nvSpPr>
        <p:spPr>
          <a:xfrm>
            <a:off x="37540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063" name="TextShape 107"/>
          <p:cNvSpPr txBox="1"/>
          <p:nvPr/>
        </p:nvSpPr>
        <p:spPr>
          <a:xfrm>
            <a:off x="39207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064" name="TextShape 108"/>
          <p:cNvSpPr txBox="1"/>
          <p:nvPr/>
        </p:nvSpPr>
        <p:spPr>
          <a:xfrm>
            <a:off x="40856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065" name="TextShape 109"/>
          <p:cNvSpPr txBox="1"/>
          <p:nvPr/>
        </p:nvSpPr>
        <p:spPr>
          <a:xfrm>
            <a:off x="42580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066" name="TextShape 110"/>
          <p:cNvSpPr txBox="1"/>
          <p:nvPr/>
        </p:nvSpPr>
        <p:spPr>
          <a:xfrm>
            <a:off x="44233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067" name="TextShape 111"/>
          <p:cNvSpPr txBox="1"/>
          <p:nvPr/>
        </p:nvSpPr>
        <p:spPr>
          <a:xfrm>
            <a:off x="45900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068" name="TextShape 112"/>
          <p:cNvSpPr txBox="1"/>
          <p:nvPr/>
        </p:nvSpPr>
        <p:spPr>
          <a:xfrm>
            <a:off x="47494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069" name="TextShape 113"/>
          <p:cNvSpPr txBox="1"/>
          <p:nvPr/>
        </p:nvSpPr>
        <p:spPr>
          <a:xfrm>
            <a:off x="492804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070" name="TextShape 114"/>
          <p:cNvSpPr txBox="1"/>
          <p:nvPr/>
        </p:nvSpPr>
        <p:spPr>
          <a:xfrm>
            <a:off x="53218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071" name="TextShape 115"/>
          <p:cNvSpPr txBox="1"/>
          <p:nvPr/>
        </p:nvSpPr>
        <p:spPr>
          <a:xfrm>
            <a:off x="54874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072" name="TextShape 116"/>
          <p:cNvSpPr txBox="1"/>
          <p:nvPr/>
        </p:nvSpPr>
        <p:spPr>
          <a:xfrm>
            <a:off x="56541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073" name="TextShape 117"/>
          <p:cNvSpPr txBox="1"/>
          <p:nvPr/>
        </p:nvSpPr>
        <p:spPr>
          <a:xfrm>
            <a:off x="58186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074" name="TextShape 118"/>
          <p:cNvSpPr txBox="1"/>
          <p:nvPr/>
        </p:nvSpPr>
        <p:spPr>
          <a:xfrm>
            <a:off x="59911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075" name="TextShape 119"/>
          <p:cNvSpPr txBox="1"/>
          <p:nvPr/>
        </p:nvSpPr>
        <p:spPr>
          <a:xfrm>
            <a:off x="61563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076" name="TextShape 120"/>
          <p:cNvSpPr txBox="1"/>
          <p:nvPr/>
        </p:nvSpPr>
        <p:spPr>
          <a:xfrm>
            <a:off x="63234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077" name="TextShape 121"/>
          <p:cNvSpPr txBox="1"/>
          <p:nvPr/>
        </p:nvSpPr>
        <p:spPr>
          <a:xfrm>
            <a:off x="64825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078" name="TextShape 122"/>
          <p:cNvSpPr txBox="1"/>
          <p:nvPr/>
        </p:nvSpPr>
        <p:spPr>
          <a:xfrm>
            <a:off x="666108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079" name="TextShape 123"/>
          <p:cNvSpPr txBox="1"/>
          <p:nvPr/>
        </p:nvSpPr>
        <p:spPr>
          <a:xfrm>
            <a:off x="1595520" y="368280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0</a:t>
            </a:r>
            <a:endParaRPr b="0" lang="en-US" sz="1100" spc="-1" strike="noStrike">
              <a:latin typeface="Arial"/>
            </a:endParaRPr>
          </a:p>
        </p:txBody>
      </p:sp>
      <p:sp>
        <p:nvSpPr>
          <p:cNvPr id="2080" name="TextShape 124"/>
          <p:cNvSpPr txBox="1"/>
          <p:nvPr/>
        </p:nvSpPr>
        <p:spPr>
          <a:xfrm>
            <a:off x="1595520" y="339300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2</a:t>
            </a:r>
            <a:endParaRPr b="0" lang="en-US" sz="1100" spc="-1" strike="noStrike">
              <a:latin typeface="Arial"/>
            </a:endParaRPr>
          </a:p>
        </p:txBody>
      </p:sp>
      <p:sp>
        <p:nvSpPr>
          <p:cNvPr id="2081" name="TextShape 125"/>
          <p:cNvSpPr txBox="1"/>
          <p:nvPr/>
        </p:nvSpPr>
        <p:spPr>
          <a:xfrm>
            <a:off x="1595520" y="310572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4</a:t>
            </a:r>
            <a:endParaRPr b="0" lang="en-US" sz="1100" spc="-1" strike="noStrike">
              <a:latin typeface="Arial"/>
            </a:endParaRPr>
          </a:p>
        </p:txBody>
      </p:sp>
      <p:sp>
        <p:nvSpPr>
          <p:cNvPr id="2082" name="TextShape 126"/>
          <p:cNvSpPr txBox="1"/>
          <p:nvPr/>
        </p:nvSpPr>
        <p:spPr>
          <a:xfrm>
            <a:off x="1595520" y="282384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6</a:t>
            </a:r>
            <a:endParaRPr b="0" lang="en-US" sz="1100" spc="-1" strike="noStrike">
              <a:latin typeface="Arial"/>
            </a:endParaRPr>
          </a:p>
        </p:txBody>
      </p:sp>
      <p:sp>
        <p:nvSpPr>
          <p:cNvPr id="2083" name="TextShape 127"/>
          <p:cNvSpPr txBox="1"/>
          <p:nvPr/>
        </p:nvSpPr>
        <p:spPr>
          <a:xfrm>
            <a:off x="1595520" y="254448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8</a:t>
            </a:r>
            <a:endParaRPr b="0" lang="en-US" sz="1100" spc="-1" strike="noStrike">
              <a:latin typeface="Arial"/>
            </a:endParaRPr>
          </a:p>
        </p:txBody>
      </p:sp>
      <p:sp>
        <p:nvSpPr>
          <p:cNvPr id="2084" name="CustomShape 128"/>
          <p:cNvSpPr/>
          <p:nvPr/>
        </p:nvSpPr>
        <p:spPr>
          <a:xfrm>
            <a:off x="3228480" y="29685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85" name="CustomShape 129"/>
          <p:cNvSpPr/>
          <p:nvPr/>
        </p:nvSpPr>
        <p:spPr>
          <a:xfrm>
            <a:off x="3076560" y="28713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86" name="CustomShape 130"/>
          <p:cNvSpPr/>
          <p:nvPr/>
        </p:nvSpPr>
        <p:spPr>
          <a:xfrm>
            <a:off x="2911680" y="2846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87" name="CustomShape 131"/>
          <p:cNvSpPr/>
          <p:nvPr/>
        </p:nvSpPr>
        <p:spPr>
          <a:xfrm>
            <a:off x="2735640" y="2828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88" name="CustomShape 132"/>
          <p:cNvSpPr/>
          <p:nvPr/>
        </p:nvSpPr>
        <p:spPr>
          <a:xfrm>
            <a:off x="2564640" y="285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89" name="CustomShape 133"/>
          <p:cNvSpPr/>
          <p:nvPr/>
        </p:nvSpPr>
        <p:spPr>
          <a:xfrm>
            <a:off x="2397960" y="2904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0" name="CustomShape 134"/>
          <p:cNvSpPr/>
          <p:nvPr/>
        </p:nvSpPr>
        <p:spPr>
          <a:xfrm>
            <a:off x="2231280" y="3002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1" name="CustomShape 135"/>
          <p:cNvSpPr/>
          <p:nvPr/>
        </p:nvSpPr>
        <p:spPr>
          <a:xfrm>
            <a:off x="2060640" y="3117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2" name="CustomShape 136"/>
          <p:cNvSpPr/>
          <p:nvPr/>
        </p:nvSpPr>
        <p:spPr>
          <a:xfrm>
            <a:off x="1900800" y="32814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3" name="CustomShape 137"/>
          <p:cNvSpPr/>
          <p:nvPr/>
        </p:nvSpPr>
        <p:spPr>
          <a:xfrm>
            <a:off x="3623760" y="35622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4" name="CustomShape 138"/>
          <p:cNvSpPr/>
          <p:nvPr/>
        </p:nvSpPr>
        <p:spPr>
          <a:xfrm>
            <a:off x="3805920" y="3506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5" name="CustomShape 139"/>
          <p:cNvSpPr/>
          <p:nvPr/>
        </p:nvSpPr>
        <p:spPr>
          <a:xfrm>
            <a:off x="3966120" y="3570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6" name="CustomShape 140"/>
          <p:cNvSpPr/>
          <p:nvPr/>
        </p:nvSpPr>
        <p:spPr>
          <a:xfrm>
            <a:off x="4140720" y="3561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7" name="CustomShape 141"/>
          <p:cNvSpPr/>
          <p:nvPr/>
        </p:nvSpPr>
        <p:spPr>
          <a:xfrm>
            <a:off x="4326120" y="36100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8" name="CustomShape 142"/>
          <p:cNvSpPr/>
          <p:nvPr/>
        </p:nvSpPr>
        <p:spPr>
          <a:xfrm>
            <a:off x="4483080" y="3715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099" name="CustomShape 143"/>
          <p:cNvSpPr/>
          <p:nvPr/>
        </p:nvSpPr>
        <p:spPr>
          <a:xfrm>
            <a:off x="4637880" y="36100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0" name="CustomShape 144"/>
          <p:cNvSpPr/>
          <p:nvPr/>
        </p:nvSpPr>
        <p:spPr>
          <a:xfrm>
            <a:off x="4816800" y="3618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1" name="CustomShape 145"/>
          <p:cNvSpPr/>
          <p:nvPr/>
        </p:nvSpPr>
        <p:spPr>
          <a:xfrm>
            <a:off x="4979520" y="36226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2" name="CustomShape 146"/>
          <p:cNvSpPr/>
          <p:nvPr/>
        </p:nvSpPr>
        <p:spPr>
          <a:xfrm>
            <a:off x="5385240" y="37134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3" name="CustomShape 147"/>
          <p:cNvSpPr/>
          <p:nvPr/>
        </p:nvSpPr>
        <p:spPr>
          <a:xfrm>
            <a:off x="5545440" y="3676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4" name="CustomShape 148"/>
          <p:cNvSpPr/>
          <p:nvPr/>
        </p:nvSpPr>
        <p:spPr>
          <a:xfrm>
            <a:off x="5705640" y="37083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5" name="CustomShape 149"/>
          <p:cNvSpPr/>
          <p:nvPr/>
        </p:nvSpPr>
        <p:spPr>
          <a:xfrm>
            <a:off x="5880600" y="3793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6" name="CustomShape 150"/>
          <p:cNvSpPr/>
          <p:nvPr/>
        </p:nvSpPr>
        <p:spPr>
          <a:xfrm>
            <a:off x="6048360" y="379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7" name="CustomShape 151"/>
          <p:cNvSpPr/>
          <p:nvPr/>
        </p:nvSpPr>
        <p:spPr>
          <a:xfrm>
            <a:off x="6222600" y="37422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8" name="CustomShape 152"/>
          <p:cNvSpPr/>
          <p:nvPr/>
        </p:nvSpPr>
        <p:spPr>
          <a:xfrm>
            <a:off x="6375240" y="3724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09" name="CustomShape 153"/>
          <p:cNvSpPr/>
          <p:nvPr/>
        </p:nvSpPr>
        <p:spPr>
          <a:xfrm>
            <a:off x="6547320" y="3715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10" name="CustomShape 154"/>
          <p:cNvSpPr/>
          <p:nvPr/>
        </p:nvSpPr>
        <p:spPr>
          <a:xfrm>
            <a:off x="6717960" y="3715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8" name="CustomShape 1"/>
          <p:cNvSpPr/>
          <p:nvPr/>
        </p:nvSpPr>
        <p:spPr>
          <a:xfrm>
            <a:off x="398520" y="868320"/>
            <a:ext cx="7951680" cy="38340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50000"/>
              </a:lnSpc>
            </a:pPr>
            <a:r>
              <a:rPr b="1" lang="en-US" sz="1600" spc="-1" strike="noStrike">
                <a:solidFill>
                  <a:srgbClr val="000000"/>
                </a:solidFill>
                <a:latin typeface="Avenir Book"/>
                <a:ea typeface="Avenir Book"/>
              </a:rPr>
              <a:t>Import the class containing the classification model</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909090"/>
                </a:solidFill>
                <a:latin typeface="Monaco"/>
                <a:ea typeface="Monaco"/>
              </a:rPr>
              <a:t>from sklearn.linear_model import</a:t>
            </a:r>
            <a:r>
              <a:rPr b="1" lang="en-US" sz="1600" spc="-1" strike="noStrike">
                <a:solidFill>
                  <a:srgbClr val="000000"/>
                </a:solidFill>
                <a:latin typeface="Monaco"/>
                <a:ea typeface="Monaco"/>
              </a:rPr>
              <a:t> </a:t>
            </a:r>
            <a:r>
              <a:rPr b="1" lang="en-US" sz="1600" spc="-1" strike="noStrike">
                <a:solidFill>
                  <a:srgbClr val="0070c0"/>
                </a:solidFill>
                <a:latin typeface="Monaco"/>
                <a:ea typeface="Monaco"/>
              </a:rPr>
              <a:t>SGDClassifier</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Create an instance of the class</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0070c0"/>
                </a:solidFill>
                <a:latin typeface="Monaco"/>
                <a:ea typeface="Monaco"/>
              </a:rPr>
              <a:t>SGDClassifier</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loss='log',</a:t>
            </a:r>
            <a:endParaRPr b="0" lang="en-US" sz="1600" spc="-1" strike="noStrike">
              <a:latin typeface="Arial"/>
            </a:endParaRPr>
          </a:p>
          <a:p>
            <a:pPr>
              <a:lnSpc>
                <a:spcPct val="150000"/>
              </a:lnSpc>
            </a:pPr>
            <a:r>
              <a:rPr b="1" lang="en-US" sz="1600" spc="-1" strike="noStrike">
                <a:solidFill>
                  <a:srgbClr val="c00000"/>
                </a:solidFill>
                <a:latin typeface="Monaco"/>
                <a:ea typeface="Monaco"/>
              </a:rPr>
              <a:t>                           </a:t>
            </a:r>
            <a:r>
              <a:rPr b="1" lang="en-US" sz="1600" spc="-1" strike="noStrike">
                <a:solidFill>
                  <a:srgbClr val="c00000"/>
                </a:solidFill>
                <a:latin typeface="Monaco"/>
                <a:ea typeface="Monaco"/>
              </a:rPr>
              <a:t>alpha=0.1, penalty='l2'</a:t>
            </a:r>
            <a:r>
              <a:rPr b="1" lang="en-US" sz="1600" spc="-1" strike="noStrike">
                <a:solidFill>
                  <a:srgbClr val="909090"/>
                </a:solidFill>
                <a:latin typeface="Monaco"/>
                <a:ea typeface="Monaco"/>
              </a:rPr>
              <a: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Fit the instance on the data and then transform the data</a:t>
            </a:r>
            <a:endParaRPr b="0" lang="en-US" sz="1600" spc="-1" strike="noStrike">
              <a:latin typeface="Arial"/>
            </a:endParaRPr>
          </a:p>
          <a:p>
            <a:pPr>
              <a:lnSpc>
                <a:spcPct val="150000"/>
              </a:lnSpc>
            </a:pPr>
            <a:r>
              <a:rPr b="1" lang="en-US" sz="1600" spc="-1" strike="noStrike">
                <a:solidFill>
                  <a:srgbClr val="000000"/>
                </a:solidFill>
                <a:latin typeface="Monaco"/>
                <a:ea typeface="Monaco"/>
              </a:rPr>
              <a:t>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fit</a:t>
            </a:r>
            <a:r>
              <a:rPr b="1" lang="en-US" sz="1600" spc="-1" strike="noStrike">
                <a:solidFill>
                  <a:srgbClr val="909090"/>
                </a:solidFill>
                <a:latin typeface="Monaco"/>
                <a:ea typeface="Monaco"/>
              </a:rPr>
              <a:t>(X_train, y_train)</a:t>
            </a:r>
            <a:endParaRPr b="0" lang="en-US" sz="1600" spc="-1" strike="noStrike">
              <a:latin typeface="Arial"/>
            </a:endParaRPr>
          </a:p>
          <a:p>
            <a:pPr>
              <a:lnSpc>
                <a:spcPct val="150000"/>
              </a:lnSpc>
            </a:pPr>
            <a:r>
              <a:rPr b="1" lang="en-US" sz="1600" spc="-1" strike="noStrike">
                <a:solidFill>
                  <a:srgbClr val="909090"/>
                </a:solidFill>
                <a:latin typeface="Monaco"/>
                <a:ea typeface="Monaco"/>
              </a:rPr>
              <a:t>	</a:t>
            </a:r>
            <a:r>
              <a:rPr b="1" lang="en-US" sz="1600" spc="-1" strike="noStrike">
                <a:solidFill>
                  <a:srgbClr val="909090"/>
                </a:solidFill>
                <a:latin typeface="Monaco"/>
                <a:ea typeface="Monaco"/>
              </a:rPr>
              <a:t>y_pred = </a:t>
            </a:r>
            <a:r>
              <a:rPr b="1" lang="en-US" sz="1600" spc="-1" strike="noStrike">
                <a:solidFill>
                  <a:srgbClr val="7030a0"/>
                </a:solidFill>
                <a:latin typeface="Monaco"/>
                <a:ea typeface="Monaco"/>
              </a:rPr>
              <a:t>SGDclass</a:t>
            </a:r>
            <a:r>
              <a:rPr b="1" lang="en-US" sz="1600" spc="-1" strike="noStrike">
                <a:solidFill>
                  <a:srgbClr val="909090"/>
                </a:solidFill>
                <a:latin typeface="Monaco"/>
                <a:ea typeface="Monaco"/>
              </a:rPr>
              <a:t>.</a:t>
            </a:r>
            <a:r>
              <a:rPr b="1" lang="en-US" sz="1600" spc="-1" strike="noStrike">
                <a:solidFill>
                  <a:srgbClr val="c00000"/>
                </a:solidFill>
                <a:latin typeface="Monaco"/>
                <a:ea typeface="Monaco"/>
              </a:rPr>
              <a:t>predict</a:t>
            </a:r>
            <a:r>
              <a:rPr b="1" lang="en-US" sz="1600" spc="-1" strike="noStrike">
                <a:solidFill>
                  <a:srgbClr val="909090"/>
                </a:solidFill>
                <a:latin typeface="Monaco"/>
                <a:ea typeface="Monaco"/>
              </a:rPr>
              <a:t>(X_test)</a:t>
            </a:r>
            <a:endParaRPr b="0" lang="en-US" sz="1600" spc="-1" strike="noStrike">
              <a:latin typeface="Arial"/>
            </a:endParaRPr>
          </a:p>
          <a:p>
            <a:pPr>
              <a:lnSpc>
                <a:spcPct val="100000"/>
              </a:lnSpc>
            </a:pPr>
            <a:endParaRPr b="0" lang="en-US" sz="1600" spc="-1" strike="noStrike">
              <a:latin typeface="Arial"/>
            </a:endParaRPr>
          </a:p>
          <a:p>
            <a:pPr>
              <a:lnSpc>
                <a:spcPct val="150000"/>
              </a:lnSpc>
            </a:pPr>
            <a:r>
              <a:rPr b="1" lang="en-US" sz="1600" spc="-1" strike="noStrike">
                <a:solidFill>
                  <a:srgbClr val="000000"/>
                </a:solidFill>
                <a:latin typeface="Avenir Book"/>
                <a:ea typeface="Avenir Book"/>
              </a:rPr>
              <a:t>Other loss methods exist: </a:t>
            </a:r>
            <a:r>
              <a:rPr b="1" lang="en-US" sz="1600" spc="-1" strike="noStrike">
                <a:solidFill>
                  <a:srgbClr val="c00000"/>
                </a:solidFill>
                <a:latin typeface="Monaco"/>
                <a:ea typeface="Monaco"/>
              </a:rPr>
              <a:t>hinge</a:t>
            </a:r>
            <a:r>
              <a:rPr b="1" lang="en-US" sz="1600" spc="-1" strike="noStrike">
                <a:solidFill>
                  <a:srgbClr val="000000"/>
                </a:solidFill>
                <a:latin typeface="Avenir Book"/>
                <a:ea typeface="Avenir Book"/>
              </a:rPr>
              <a:t>, </a:t>
            </a:r>
            <a:r>
              <a:rPr b="1" lang="en-US" sz="1600" spc="-1" strike="noStrike">
                <a:solidFill>
                  <a:srgbClr val="c00000"/>
                </a:solidFill>
                <a:latin typeface="Monaco"/>
                <a:ea typeface="Monaco"/>
              </a:rPr>
              <a:t>squared_hinge</a:t>
            </a:r>
            <a:r>
              <a:rPr b="1" lang="en-US" sz="1600" spc="-1" strike="noStrike">
                <a:solidFill>
                  <a:srgbClr val="000000"/>
                </a:solidFill>
                <a:latin typeface="Avenir Book"/>
                <a:ea typeface="Avenir Book"/>
              </a:rPr>
              <a:t>, etc.</a:t>
            </a:r>
            <a:endParaRPr b="0" lang="en-US" sz="1600" spc="-1" strike="noStrike">
              <a:latin typeface="Arial"/>
            </a:endParaRPr>
          </a:p>
        </p:txBody>
      </p:sp>
      <p:sp>
        <p:nvSpPr>
          <p:cNvPr id="2759" name="TextShape 2"/>
          <p:cNvSpPr txBox="1"/>
          <p:nvPr/>
        </p:nvSpPr>
        <p:spPr>
          <a:xfrm>
            <a:off x="6832440" y="4241160"/>
            <a:ext cx="1798920" cy="790920"/>
          </a:xfrm>
          <a:prstGeom prst="rect">
            <a:avLst/>
          </a:prstGeom>
          <a:noFill/>
          <a:ln>
            <a:noFill/>
          </a:ln>
        </p:spPr>
        <p:txBody>
          <a:bodyPr lIns="0" rIns="0" tIns="0" bIns="0" anchorCtr="1"/>
          <a:p>
            <a:pPr marL="9360" algn="ctr">
              <a:lnSpc>
                <a:spcPct val="100000"/>
              </a:lnSpc>
            </a:pPr>
            <a:r>
              <a:rPr b="0" lang="en-GB" sz="1729" spc="-4" strike="noStrike">
                <a:solidFill>
                  <a:srgbClr val="000000"/>
                </a:solidFill>
                <a:latin typeface="Avenir Book"/>
                <a:ea typeface="Avenir Book"/>
              </a:rPr>
              <a:t>See SVM lecture (week 7)</a:t>
            </a:r>
            <a:endParaRPr b="0" lang="en-US" sz="1729" spc="-1" strike="noStrike">
              <a:latin typeface="Arial"/>
            </a:endParaRPr>
          </a:p>
        </p:txBody>
      </p:sp>
      <p:sp>
        <p:nvSpPr>
          <p:cNvPr id="2760" name="CustomShape 3"/>
          <p:cNvSpPr/>
          <p:nvPr/>
        </p:nvSpPr>
        <p:spPr>
          <a:xfrm>
            <a:off x="6400800" y="4386600"/>
            <a:ext cx="510840" cy="385560"/>
          </a:xfrm>
          <a:custGeom>
            <a:avLst/>
            <a:gdLst/>
            <a:ahLst/>
            <a:rect l="0" t="0" r="r" b="b"/>
            <a:pathLst>
              <a:path w="1421" h="1073">
                <a:moveTo>
                  <a:pt x="1420" y="268"/>
                </a:moveTo>
                <a:lnTo>
                  <a:pt x="535" y="268"/>
                </a:lnTo>
                <a:lnTo>
                  <a:pt x="535" y="0"/>
                </a:lnTo>
                <a:lnTo>
                  <a:pt x="0" y="536"/>
                </a:lnTo>
                <a:lnTo>
                  <a:pt x="535" y="1072"/>
                </a:lnTo>
                <a:lnTo>
                  <a:pt x="535" y="804"/>
                </a:lnTo>
                <a:lnTo>
                  <a:pt x="1420" y="804"/>
                </a:lnTo>
                <a:lnTo>
                  <a:pt x="1420" y="268"/>
                </a:lnTo>
              </a:path>
            </a:pathLst>
          </a:custGeom>
          <a:solidFill>
            <a:srgbClr val="0070c0">
              <a:alpha val="75000"/>
            </a:srgbClr>
          </a:solidFill>
          <a:ln w="15840">
            <a:solidFill>
              <a:srgbClr val="000000"/>
            </a:solidFill>
            <a:round/>
          </a:ln>
        </p:spPr>
        <p:style>
          <a:lnRef idx="0"/>
          <a:fillRef idx="0"/>
          <a:effectRef idx="0"/>
          <a:fontRef idx="minor"/>
        </p:style>
      </p:sp>
      <p:sp>
        <p:nvSpPr>
          <p:cNvPr id="2761" name="TextShape 4"/>
          <p:cNvSpPr txBox="1"/>
          <p:nvPr/>
        </p:nvSpPr>
        <p:spPr>
          <a:xfrm>
            <a:off x="398520" y="296280"/>
            <a:ext cx="8437680" cy="853560"/>
          </a:xfrm>
          <a:prstGeom prst="rect">
            <a:avLst/>
          </a:prstGeom>
          <a:noFill/>
          <a:ln>
            <a:noFill/>
          </a:ln>
        </p:spPr>
        <p:txBody>
          <a:bodyPr lIns="0" rIns="0" tIns="0" bIns="0"/>
          <a:p>
            <a:pPr marL="9360">
              <a:lnSpc>
                <a:spcPct val="100000"/>
              </a:lnSpc>
            </a:pPr>
            <a:r>
              <a:rPr b="0" lang="en-US" sz="2800" spc="-26" strike="noStrike">
                <a:solidFill>
                  <a:srgbClr val="000000"/>
                </a:solidFill>
                <a:latin typeface="Avenir Book"/>
                <a:ea typeface="Avenir Book"/>
              </a:rPr>
              <a:t>Stochastic Gradient Descent Classification: The Syntax</a:t>
            </a:r>
            <a:endParaRPr b="0" lang="en-US" sz="28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1" name="TextShape 1"/>
          <p:cNvSpPr txBox="1"/>
          <p:nvPr/>
        </p:nvSpPr>
        <p:spPr>
          <a:xfrm>
            <a:off x="1431720" y="1028520"/>
            <a:ext cx="5475600" cy="815760"/>
          </a:xfrm>
          <a:prstGeom prst="rect">
            <a:avLst/>
          </a:prstGeom>
          <a:noFill/>
          <a:ln>
            <a:noFill/>
          </a:ln>
        </p:spPr>
      </p:sp>
      <p:sp>
        <p:nvSpPr>
          <p:cNvPr id="2112" name="TextShape 2"/>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Lasso Regression (L1)</a:t>
            </a:r>
            <a:endParaRPr b="0" lang="en-US" sz="3000" spc="-1" strike="noStrike">
              <a:latin typeface="Arial"/>
            </a:endParaRPr>
          </a:p>
        </p:txBody>
      </p:sp>
      <p:sp>
        <p:nvSpPr>
          <p:cNvPr id="2113" name="TextShape 3"/>
          <p:cNvSpPr txBox="1"/>
          <p:nvPr/>
        </p:nvSpPr>
        <p:spPr>
          <a:xfrm>
            <a:off x="1443600" y="2631240"/>
            <a:ext cx="5655960" cy="1981800"/>
          </a:xfrm>
          <a:prstGeom prst="rect">
            <a:avLst/>
          </a:prstGeom>
          <a:noFill/>
          <a:ln>
            <a:noFill/>
          </a:ln>
        </p:spPr>
        <p:txBody>
          <a:bodyPr lIns="0" rIns="0" tIns="0" bIns="0"/>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Penalty selectively shrinks some coefficients</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Can be used for feature selection</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Slower to converge than Ridge regression</a:t>
            </a:r>
            <a:endParaRPr b="0" lang="en-US" sz="2000" spc="-1" strike="noStrike">
              <a:latin typeface="Arial"/>
            </a:endParaRPr>
          </a:p>
          <a:p>
            <a:pPr marL="352440" indent="-343080">
              <a:lnSpc>
                <a:spcPct val="100000"/>
              </a:lnSpc>
              <a:spcBef>
                <a:spcPts val="1199"/>
              </a:spcBef>
              <a:buClr>
                <a:srgbClr val="000000"/>
              </a:buClr>
              <a:buFont typeface="Arial"/>
              <a:buChar char="•"/>
            </a:pPr>
            <a:r>
              <a:rPr b="0" lang="en-US" sz="2000" spc="-26" strike="noStrike">
                <a:solidFill>
                  <a:srgbClr val="000000"/>
                </a:solidFill>
                <a:latin typeface="Avenir Book"/>
                <a:ea typeface="Avenir Book"/>
              </a:rPr>
              <a:t> </a:t>
            </a:r>
            <a:endParaRPr b="0" lang="en-US" sz="2000" spc="-1" strike="noStrike">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4" name="CustomShape 1"/>
          <p:cNvSpPr/>
          <p:nvPr/>
        </p:nvSpPr>
        <p:spPr>
          <a:xfrm>
            <a:off x="5379480" y="3147120"/>
            <a:ext cx="1365840" cy="684720"/>
          </a:xfrm>
          <a:custGeom>
            <a:avLst/>
            <a:gdLst/>
            <a:ahLst/>
            <a:rect l="l" t="t" r="r" b="b"/>
            <a:pathLst>
              <a:path w="1365662" h="684810">
                <a:moveTo>
                  <a:pt x="0" y="0"/>
                </a:moveTo>
                <a:lnTo>
                  <a:pt x="182088" y="589808"/>
                </a:lnTo>
                <a:lnTo>
                  <a:pt x="340426" y="657101"/>
                </a:lnTo>
                <a:lnTo>
                  <a:pt x="530431" y="684810"/>
                </a:lnTo>
                <a:lnTo>
                  <a:pt x="708561" y="649184"/>
                </a:lnTo>
                <a:lnTo>
                  <a:pt x="862940" y="633351"/>
                </a:lnTo>
                <a:lnTo>
                  <a:pt x="1021278" y="676894"/>
                </a:lnTo>
                <a:lnTo>
                  <a:pt x="1191491" y="672935"/>
                </a:lnTo>
                <a:lnTo>
                  <a:pt x="1365662" y="668977"/>
                </a:lnTo>
              </a:path>
            </a:pathLst>
          </a:custGeom>
          <a:noFill/>
          <a:ln w="25560">
            <a:solidFill>
              <a:srgbClr val="c00000"/>
            </a:solidFill>
            <a:round/>
          </a:ln>
        </p:spPr>
        <p:style>
          <a:lnRef idx="0"/>
          <a:fillRef idx="0"/>
          <a:effectRef idx="0"/>
          <a:fontRef idx="minor"/>
        </p:style>
      </p:sp>
      <p:sp>
        <p:nvSpPr>
          <p:cNvPr id="2115" name="CustomShape 2"/>
          <p:cNvSpPr/>
          <p:nvPr/>
        </p:nvSpPr>
        <p:spPr>
          <a:xfrm>
            <a:off x="3645720" y="3143160"/>
            <a:ext cx="1365840" cy="688680"/>
          </a:xfrm>
          <a:custGeom>
            <a:avLst/>
            <a:gdLst/>
            <a:ahLst/>
            <a:rect l="l" t="t" r="r" b="b"/>
            <a:pathLst>
              <a:path w="1365662" h="688768">
                <a:moveTo>
                  <a:pt x="0" y="0"/>
                </a:moveTo>
                <a:lnTo>
                  <a:pt x="182088" y="209797"/>
                </a:lnTo>
                <a:lnTo>
                  <a:pt x="340426" y="83127"/>
                </a:lnTo>
                <a:lnTo>
                  <a:pt x="518556" y="688768"/>
                </a:lnTo>
                <a:lnTo>
                  <a:pt x="700644" y="657101"/>
                </a:lnTo>
                <a:lnTo>
                  <a:pt x="862940" y="637309"/>
                </a:lnTo>
                <a:lnTo>
                  <a:pt x="1017319" y="676893"/>
                </a:lnTo>
                <a:lnTo>
                  <a:pt x="1195449" y="672935"/>
                </a:lnTo>
                <a:lnTo>
                  <a:pt x="1365662" y="672935"/>
                </a:lnTo>
              </a:path>
            </a:pathLst>
          </a:custGeom>
          <a:noFill/>
          <a:ln w="25560">
            <a:solidFill>
              <a:srgbClr val="c00000"/>
            </a:solidFill>
            <a:round/>
          </a:ln>
        </p:spPr>
        <p:style>
          <a:lnRef idx="0"/>
          <a:fillRef idx="0"/>
          <a:effectRef idx="0"/>
          <a:fontRef idx="minor"/>
        </p:style>
      </p:sp>
      <p:sp>
        <p:nvSpPr>
          <p:cNvPr id="2116" name="TextShape 3"/>
          <p:cNvSpPr txBox="1"/>
          <p:nvPr/>
        </p:nvSpPr>
        <p:spPr>
          <a:xfrm>
            <a:off x="398520" y="307080"/>
            <a:ext cx="8437680" cy="461520"/>
          </a:xfrm>
          <a:prstGeom prst="rect">
            <a:avLst/>
          </a:prstGeom>
          <a:noFill/>
          <a:ln>
            <a:noFill/>
          </a:ln>
        </p:spPr>
        <p:txBody>
          <a:bodyPr lIns="0" rIns="0" tIns="0" bIns="0"/>
          <a:p>
            <a:pPr marL="9360">
              <a:lnSpc>
                <a:spcPct val="100000"/>
              </a:lnSpc>
            </a:pPr>
            <a:r>
              <a:rPr b="0" lang="en-US" sz="3000" spc="-26" strike="noStrike">
                <a:solidFill>
                  <a:srgbClr val="000000"/>
                </a:solidFill>
                <a:latin typeface="Avenir Book"/>
                <a:ea typeface="Avenir Book"/>
              </a:rPr>
              <a:t>Effect of Lasso Regression on Parameters</a:t>
            </a:r>
            <a:endParaRPr b="0" lang="en-US" sz="3000" spc="-1" strike="noStrike">
              <a:latin typeface="Arial"/>
            </a:endParaRPr>
          </a:p>
        </p:txBody>
      </p:sp>
      <p:sp>
        <p:nvSpPr>
          <p:cNvPr id="2117" name="TextShape 4"/>
          <p:cNvSpPr txBox="1"/>
          <p:nvPr/>
        </p:nvSpPr>
        <p:spPr>
          <a:xfrm>
            <a:off x="1899720" y="4031640"/>
            <a:ext cx="4867920" cy="725040"/>
          </a:xfrm>
          <a:prstGeom prst="rect">
            <a:avLst/>
          </a:prstGeom>
          <a:noFill/>
          <a:ln>
            <a:noFill/>
          </a:ln>
        </p:spPr>
      </p:sp>
      <p:sp>
        <p:nvSpPr>
          <p:cNvPr id="2118" name="CustomShape 5"/>
          <p:cNvSpPr/>
          <p:nvPr/>
        </p:nvSpPr>
        <p:spPr>
          <a:xfrm>
            <a:off x="1930320" y="2851200"/>
            <a:ext cx="1324080" cy="460440"/>
          </a:xfrm>
          <a:custGeom>
            <a:avLst/>
            <a:gdLst/>
            <a:ahLst/>
            <a:rect l="l" t="t" r="r" b="b"/>
            <a:pathLst>
              <a:path w="1323975" h="460904">
                <a:moveTo>
                  <a:pt x="0" y="460392"/>
                </a:moveTo>
                <a:cubicBezTo>
                  <a:pt x="52123" y="400596"/>
                  <a:pt x="104246" y="340800"/>
                  <a:pt x="158750" y="292117"/>
                </a:cubicBezTo>
                <a:cubicBezTo>
                  <a:pt x="213254" y="243434"/>
                  <a:pt x="270404" y="205334"/>
                  <a:pt x="327025" y="168292"/>
                </a:cubicBezTo>
                <a:cubicBezTo>
                  <a:pt x="383646" y="131250"/>
                  <a:pt x="442913" y="94209"/>
                  <a:pt x="498475" y="69867"/>
                </a:cubicBezTo>
                <a:cubicBezTo>
                  <a:pt x="554037" y="45525"/>
                  <a:pt x="605367" y="33884"/>
                  <a:pt x="660400" y="22242"/>
                </a:cubicBezTo>
                <a:cubicBezTo>
                  <a:pt x="715433" y="10600"/>
                  <a:pt x="771525" y="546"/>
                  <a:pt x="828675" y="17"/>
                </a:cubicBezTo>
                <a:cubicBezTo>
                  <a:pt x="885825" y="-512"/>
                  <a:pt x="946679" y="11130"/>
                  <a:pt x="1003300" y="19067"/>
                </a:cubicBezTo>
                <a:cubicBezTo>
                  <a:pt x="1059921" y="27004"/>
                  <a:pt x="1114954" y="27004"/>
                  <a:pt x="1168400" y="47642"/>
                </a:cubicBezTo>
                <a:cubicBezTo>
                  <a:pt x="1221846" y="68279"/>
                  <a:pt x="1323975" y="142892"/>
                  <a:pt x="1323975" y="142892"/>
                </a:cubicBezTo>
              </a:path>
            </a:pathLst>
          </a:custGeom>
          <a:noFill/>
          <a:ln w="25560">
            <a:solidFill>
              <a:srgbClr val="c00000"/>
            </a:solidFill>
            <a:round/>
          </a:ln>
        </p:spPr>
        <p:style>
          <a:lnRef idx="0"/>
          <a:fillRef idx="0"/>
          <a:effectRef idx="0"/>
          <a:fontRef idx="minor"/>
        </p:style>
      </p:sp>
      <p:cxnSp>
        <p:nvCxnSpPr>
          <p:cNvPr id="2119" name="Line 6"/>
          <p:cNvCxnSpPr/>
          <p:nvPr/>
        </p:nvCxnSpPr>
        <p:spPr>
          <a:xfrm flipV="1">
            <a:off x="5311800" y="948960"/>
            <a:ext cx="6480" cy="1343160"/>
          </a:xfrm>
          <a:prstGeom prst="straightConnector1">
            <a:avLst/>
          </a:prstGeom>
          <a:ln w="25560">
            <a:solidFill>
              <a:srgbClr val="000000"/>
            </a:solidFill>
            <a:round/>
            <a:tailEnd len="med" type="triangle" w="med"/>
          </a:ln>
        </p:spPr>
      </p:cxnSp>
      <p:cxnSp>
        <p:nvCxnSpPr>
          <p:cNvPr id="2120" name="Line 7"/>
          <p:cNvCxnSpPr/>
          <p:nvPr/>
        </p:nvCxnSpPr>
        <p:spPr>
          <a:xfrm>
            <a:off x="5311800" y="2298240"/>
            <a:ext cx="1479600" cy="360"/>
          </a:xfrm>
          <a:prstGeom prst="straightConnector1">
            <a:avLst/>
          </a:prstGeom>
          <a:ln w="25560">
            <a:solidFill>
              <a:srgbClr val="000000"/>
            </a:solidFill>
            <a:round/>
            <a:tailEnd len="med" type="triangle" w="med"/>
          </a:ln>
        </p:spPr>
      </p:cxnSp>
      <p:sp>
        <p:nvSpPr>
          <p:cNvPr id="2121" name="CustomShape 8"/>
          <p:cNvSpPr/>
          <p:nvPr/>
        </p:nvSpPr>
        <p:spPr>
          <a:xfrm>
            <a:off x="5314680" y="130176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122" name="CustomShape 9"/>
          <p:cNvSpPr/>
          <p:nvPr/>
        </p:nvSpPr>
        <p:spPr>
          <a:xfrm>
            <a:off x="5411520" y="1228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3" name="CustomShape 10"/>
          <p:cNvSpPr/>
          <p:nvPr/>
        </p:nvSpPr>
        <p:spPr>
          <a:xfrm>
            <a:off x="5321520" y="1252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4" name="CustomShape 11"/>
          <p:cNvSpPr/>
          <p:nvPr/>
        </p:nvSpPr>
        <p:spPr>
          <a:xfrm>
            <a:off x="5390640" y="1308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5" name="CustomShape 12"/>
          <p:cNvSpPr/>
          <p:nvPr/>
        </p:nvSpPr>
        <p:spPr>
          <a:xfrm>
            <a:off x="5470200" y="1346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6" name="CustomShape 13"/>
          <p:cNvSpPr/>
          <p:nvPr/>
        </p:nvSpPr>
        <p:spPr>
          <a:xfrm>
            <a:off x="5836320" y="1675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7" name="CustomShape 14"/>
          <p:cNvSpPr/>
          <p:nvPr/>
        </p:nvSpPr>
        <p:spPr>
          <a:xfrm>
            <a:off x="6578280" y="163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8" name="CustomShape 15"/>
          <p:cNvSpPr/>
          <p:nvPr/>
        </p:nvSpPr>
        <p:spPr>
          <a:xfrm>
            <a:off x="6552720" y="168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29" name="CustomShape 16"/>
          <p:cNvSpPr/>
          <p:nvPr/>
        </p:nvSpPr>
        <p:spPr>
          <a:xfrm>
            <a:off x="6466680" y="173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0" name="CustomShape 17"/>
          <p:cNvSpPr/>
          <p:nvPr/>
        </p:nvSpPr>
        <p:spPr>
          <a:xfrm>
            <a:off x="6442200" y="182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1" name="CustomShape 18"/>
          <p:cNvSpPr/>
          <p:nvPr/>
        </p:nvSpPr>
        <p:spPr>
          <a:xfrm>
            <a:off x="6330600" y="1798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2" name="CustomShape 19"/>
          <p:cNvSpPr/>
          <p:nvPr/>
        </p:nvSpPr>
        <p:spPr>
          <a:xfrm>
            <a:off x="6368760" y="1869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3" name="CustomShape 20"/>
          <p:cNvSpPr/>
          <p:nvPr/>
        </p:nvSpPr>
        <p:spPr>
          <a:xfrm>
            <a:off x="6330600" y="1943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4" name="CustomShape 21"/>
          <p:cNvSpPr/>
          <p:nvPr/>
        </p:nvSpPr>
        <p:spPr>
          <a:xfrm>
            <a:off x="6233040" y="1973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5" name="CustomShape 22"/>
          <p:cNvSpPr/>
          <p:nvPr/>
        </p:nvSpPr>
        <p:spPr>
          <a:xfrm>
            <a:off x="6090480" y="1892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6" name="CustomShape 23"/>
          <p:cNvSpPr/>
          <p:nvPr/>
        </p:nvSpPr>
        <p:spPr>
          <a:xfrm>
            <a:off x="6139080" y="1955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7" name="CustomShape 24"/>
          <p:cNvSpPr/>
          <p:nvPr/>
        </p:nvSpPr>
        <p:spPr>
          <a:xfrm>
            <a:off x="5862240" y="177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8" name="CustomShape 25"/>
          <p:cNvSpPr/>
          <p:nvPr/>
        </p:nvSpPr>
        <p:spPr>
          <a:xfrm>
            <a:off x="6017400" y="1852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39" name="CustomShape 26"/>
          <p:cNvSpPr/>
          <p:nvPr/>
        </p:nvSpPr>
        <p:spPr>
          <a:xfrm>
            <a:off x="5973120" y="1895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40" name="CustomShape 27"/>
          <p:cNvSpPr/>
          <p:nvPr/>
        </p:nvSpPr>
        <p:spPr>
          <a:xfrm>
            <a:off x="6014520" y="1949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41" name="CustomShape 28"/>
          <p:cNvSpPr/>
          <p:nvPr/>
        </p:nvSpPr>
        <p:spPr>
          <a:xfrm>
            <a:off x="6523200" y="1777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42" name="CustomShape 29"/>
          <p:cNvSpPr/>
          <p:nvPr/>
        </p:nvSpPr>
        <p:spPr>
          <a:xfrm>
            <a:off x="2384640" y="1373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43" name="TextShape 30"/>
          <p:cNvSpPr txBox="1"/>
          <p:nvPr/>
        </p:nvSpPr>
        <p:spPr>
          <a:xfrm>
            <a:off x="5896440" y="218232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144" name="TextShape 31"/>
          <p:cNvSpPr txBox="1"/>
          <p:nvPr/>
        </p:nvSpPr>
        <p:spPr>
          <a:xfrm>
            <a:off x="2533320" y="986400"/>
            <a:ext cx="806760" cy="609480"/>
          </a:xfrm>
          <a:prstGeom prst="rect">
            <a:avLst/>
          </a:prstGeom>
          <a:noFill/>
          <a:ln>
            <a:noFill/>
          </a:ln>
        </p:spPr>
        <p:txBody>
          <a:bodyPr lIns="0" rIns="0" tIns="0" bIns="0" anchor="ctr"/>
          <a:p>
            <a:pPr marL="9360">
              <a:lnSpc>
                <a:spcPct val="100000"/>
              </a:lnSpc>
            </a:pPr>
            <a:r>
              <a:rPr b="0" lang="en-US" sz="1000" spc="-1" strike="noStrike">
                <a:solidFill>
                  <a:srgbClr val="000000"/>
                </a:solidFill>
                <a:latin typeface="Avenir Book"/>
                <a:ea typeface="Avenir Book"/>
              </a:rPr>
              <a:t>Model</a:t>
            </a:r>
            <a:endParaRPr b="0" lang="en-US" sz="1000" spc="-1" strike="noStrike">
              <a:latin typeface="Arial"/>
            </a:endParaRPr>
          </a:p>
          <a:p>
            <a:pPr marL="9360">
              <a:lnSpc>
                <a:spcPct val="100000"/>
              </a:lnSpc>
            </a:pPr>
            <a:r>
              <a:rPr b="0" lang="en-US" sz="1000" spc="-1" strike="noStrike">
                <a:solidFill>
                  <a:srgbClr val="000000"/>
                </a:solidFill>
                <a:latin typeface="Avenir Book"/>
                <a:ea typeface="Avenir Book"/>
              </a:rPr>
              <a:t>True Function</a:t>
            </a:r>
            <a:endParaRPr b="0" lang="en-US" sz="1000" spc="-1" strike="noStrike">
              <a:latin typeface="Arial"/>
            </a:endParaRPr>
          </a:p>
          <a:p>
            <a:pPr marL="9360">
              <a:lnSpc>
                <a:spcPct val="100000"/>
              </a:lnSpc>
            </a:pPr>
            <a:r>
              <a:rPr b="0" lang="en-US" sz="1000" spc="-1" strike="noStrike">
                <a:solidFill>
                  <a:srgbClr val="000000"/>
                </a:solidFill>
                <a:latin typeface="Avenir Book"/>
                <a:ea typeface="Avenir Book"/>
              </a:rPr>
              <a:t>Samples</a:t>
            </a:r>
            <a:endParaRPr b="0" lang="en-US" sz="1000" spc="-1" strike="noStrike">
              <a:latin typeface="Arial"/>
            </a:endParaRPr>
          </a:p>
        </p:txBody>
      </p:sp>
      <p:cxnSp>
        <p:nvCxnSpPr>
          <p:cNvPr id="2145" name="Line 32"/>
          <p:cNvCxnSpPr/>
          <p:nvPr/>
        </p:nvCxnSpPr>
        <p:spPr>
          <a:xfrm>
            <a:off x="2348280" y="1281600"/>
            <a:ext cx="137160" cy="360"/>
          </a:xfrm>
          <a:prstGeom prst="straightConnector1">
            <a:avLst/>
          </a:prstGeom>
          <a:ln w="25560">
            <a:solidFill>
              <a:srgbClr val="404040"/>
            </a:solidFill>
            <a:round/>
          </a:ln>
        </p:spPr>
      </p:cxnSp>
      <p:cxnSp>
        <p:nvCxnSpPr>
          <p:cNvPr id="2146" name="Line 33"/>
          <p:cNvCxnSpPr/>
          <p:nvPr/>
        </p:nvCxnSpPr>
        <p:spPr>
          <a:xfrm>
            <a:off x="2348280" y="1125360"/>
            <a:ext cx="137160" cy="360"/>
          </a:xfrm>
          <a:prstGeom prst="straightConnector1">
            <a:avLst/>
          </a:prstGeom>
          <a:ln w="25560">
            <a:solidFill>
              <a:srgbClr val="0070c0"/>
            </a:solidFill>
            <a:round/>
          </a:ln>
        </p:spPr>
      </p:cxnSp>
      <p:sp>
        <p:nvSpPr>
          <p:cNvPr id="2147" name="CustomShape 34"/>
          <p:cNvSpPr/>
          <p:nvPr/>
        </p:nvSpPr>
        <p:spPr>
          <a:xfrm>
            <a:off x="3580560" y="1292760"/>
            <a:ext cx="1315440" cy="689760"/>
          </a:xfrm>
          <a:custGeom>
            <a:avLst/>
            <a:gdLst/>
            <a:ahLst/>
            <a:rect l="l" t="t" r="r" b="b"/>
            <a:pathLst>
              <a:path w="2119746" h="1130877">
                <a:moveTo>
                  <a:pt x="0" y="0"/>
                </a:moveTo>
                <a:cubicBezTo>
                  <a:pt x="69273" y="6927"/>
                  <a:pt x="138546" y="13854"/>
                  <a:pt x="197428" y="41563"/>
                </a:cubicBezTo>
                <a:cubicBezTo>
                  <a:pt x="256310" y="69272"/>
                  <a:pt x="290946" y="110836"/>
                  <a:pt x="353291" y="166254"/>
                </a:cubicBezTo>
                <a:cubicBezTo>
                  <a:pt x="415636" y="221672"/>
                  <a:pt x="505691" y="306532"/>
                  <a:pt x="571500" y="374073"/>
                </a:cubicBezTo>
                <a:cubicBezTo>
                  <a:pt x="637309" y="441614"/>
                  <a:pt x="677141" y="488373"/>
                  <a:pt x="748146" y="571500"/>
                </a:cubicBezTo>
                <a:cubicBezTo>
                  <a:pt x="819151" y="654627"/>
                  <a:pt x="912669" y="793173"/>
                  <a:pt x="997528" y="872836"/>
                </a:cubicBezTo>
                <a:cubicBezTo>
                  <a:pt x="1082387" y="952499"/>
                  <a:pt x="1165514" y="1011382"/>
                  <a:pt x="1257300" y="1049482"/>
                </a:cubicBezTo>
                <a:cubicBezTo>
                  <a:pt x="1349086" y="1087582"/>
                  <a:pt x="1444337" y="1130877"/>
                  <a:pt x="1548246" y="1101436"/>
                </a:cubicBezTo>
                <a:cubicBezTo>
                  <a:pt x="1652155" y="1071995"/>
                  <a:pt x="1785505" y="961159"/>
                  <a:pt x="1880755" y="872836"/>
                </a:cubicBezTo>
                <a:cubicBezTo>
                  <a:pt x="1976005" y="784513"/>
                  <a:pt x="2119746" y="571500"/>
                  <a:pt x="2119746" y="571500"/>
                </a:cubicBezTo>
              </a:path>
            </a:pathLst>
          </a:custGeom>
          <a:noFill/>
          <a:ln w="25560">
            <a:solidFill>
              <a:srgbClr val="0070c0"/>
            </a:solidFill>
            <a:round/>
          </a:ln>
        </p:spPr>
        <p:style>
          <a:lnRef idx="0"/>
          <a:fillRef idx="0"/>
          <a:effectRef idx="0"/>
          <a:fontRef idx="minor"/>
        </p:style>
      </p:sp>
      <p:sp>
        <p:nvSpPr>
          <p:cNvPr id="2148" name="CustomShape 35"/>
          <p:cNvSpPr/>
          <p:nvPr/>
        </p:nvSpPr>
        <p:spPr>
          <a:xfrm>
            <a:off x="1880640" y="971640"/>
            <a:ext cx="1296360" cy="1257840"/>
          </a:xfrm>
          <a:custGeom>
            <a:avLst/>
            <a:gdLst/>
            <a:ahLst/>
            <a:rect l="l" t="t" r="r" b="b"/>
            <a:pathLst>
              <a:path w="2088572" h="2147455">
                <a:moveTo>
                  <a:pt x="0" y="0"/>
                </a:moveTo>
                <a:cubicBezTo>
                  <a:pt x="2597" y="942109"/>
                  <a:pt x="5195" y="1884219"/>
                  <a:pt x="20781" y="2015837"/>
                </a:cubicBezTo>
                <a:cubicBezTo>
                  <a:pt x="36367" y="2147455"/>
                  <a:pt x="74468" y="1051214"/>
                  <a:pt x="93518" y="789709"/>
                </a:cubicBezTo>
                <a:cubicBezTo>
                  <a:pt x="112568" y="528204"/>
                  <a:pt x="114299" y="462395"/>
                  <a:pt x="135081" y="446809"/>
                </a:cubicBezTo>
                <a:cubicBezTo>
                  <a:pt x="155863" y="431223"/>
                  <a:pt x="187036" y="704850"/>
                  <a:pt x="218209" y="696191"/>
                </a:cubicBezTo>
                <a:cubicBezTo>
                  <a:pt x="249382" y="687532"/>
                  <a:pt x="296141" y="472787"/>
                  <a:pt x="322118" y="394855"/>
                </a:cubicBezTo>
                <a:cubicBezTo>
                  <a:pt x="348095" y="316923"/>
                  <a:pt x="355022" y="232064"/>
                  <a:pt x="374072" y="228600"/>
                </a:cubicBezTo>
                <a:cubicBezTo>
                  <a:pt x="393122" y="225136"/>
                  <a:pt x="408709" y="226868"/>
                  <a:pt x="436418" y="374073"/>
                </a:cubicBezTo>
                <a:cubicBezTo>
                  <a:pt x="464127" y="521278"/>
                  <a:pt x="505691" y="947305"/>
                  <a:pt x="540327" y="1111828"/>
                </a:cubicBezTo>
                <a:cubicBezTo>
                  <a:pt x="574963" y="1276351"/>
                  <a:pt x="607868" y="1343891"/>
                  <a:pt x="644236" y="1361209"/>
                </a:cubicBezTo>
                <a:cubicBezTo>
                  <a:pt x="680604" y="1378527"/>
                  <a:pt x="723900" y="1243446"/>
                  <a:pt x="758536" y="1215737"/>
                </a:cubicBezTo>
                <a:cubicBezTo>
                  <a:pt x="793172" y="1188028"/>
                  <a:pt x="812222" y="1144732"/>
                  <a:pt x="852054" y="1194955"/>
                </a:cubicBezTo>
                <a:cubicBezTo>
                  <a:pt x="891886" y="1245178"/>
                  <a:pt x="949036" y="1465119"/>
                  <a:pt x="997527" y="1517073"/>
                </a:cubicBezTo>
                <a:cubicBezTo>
                  <a:pt x="1046018" y="1569027"/>
                  <a:pt x="1097973" y="1511878"/>
                  <a:pt x="1143000" y="1506682"/>
                </a:cubicBezTo>
                <a:cubicBezTo>
                  <a:pt x="1188027" y="1501487"/>
                  <a:pt x="1224396" y="1456459"/>
                  <a:pt x="1267691" y="1485900"/>
                </a:cubicBezTo>
                <a:cubicBezTo>
                  <a:pt x="1310986" y="1515341"/>
                  <a:pt x="1356013" y="1655619"/>
                  <a:pt x="1402772" y="1683328"/>
                </a:cubicBezTo>
                <a:cubicBezTo>
                  <a:pt x="1449531" y="1711037"/>
                  <a:pt x="1506682" y="1683328"/>
                  <a:pt x="1548245" y="1652155"/>
                </a:cubicBezTo>
                <a:cubicBezTo>
                  <a:pt x="1589808" y="1620982"/>
                  <a:pt x="1607127" y="1529196"/>
                  <a:pt x="1652154" y="1496291"/>
                </a:cubicBezTo>
                <a:cubicBezTo>
                  <a:pt x="1697181" y="1463387"/>
                  <a:pt x="1782041" y="1491096"/>
                  <a:pt x="1818409" y="1454728"/>
                </a:cubicBezTo>
                <a:cubicBezTo>
                  <a:pt x="1854777" y="1418360"/>
                  <a:pt x="1840922" y="1312718"/>
                  <a:pt x="1870363" y="1278082"/>
                </a:cubicBezTo>
                <a:cubicBezTo>
                  <a:pt x="1899804" y="1243446"/>
                  <a:pt x="1969077" y="1269423"/>
                  <a:pt x="1995054" y="1246909"/>
                </a:cubicBezTo>
                <a:cubicBezTo>
                  <a:pt x="2021031" y="1224395"/>
                  <a:pt x="2014104" y="1091045"/>
                  <a:pt x="2026227" y="1143000"/>
                </a:cubicBezTo>
                <a:cubicBezTo>
                  <a:pt x="2038350" y="1194955"/>
                  <a:pt x="2059132" y="1489364"/>
                  <a:pt x="2067791" y="1558637"/>
                </a:cubicBezTo>
                <a:cubicBezTo>
                  <a:pt x="2076450" y="1627910"/>
                  <a:pt x="2074718" y="1556905"/>
                  <a:pt x="2078181" y="1558637"/>
                </a:cubicBezTo>
                <a:cubicBezTo>
                  <a:pt x="2081645" y="1560369"/>
                  <a:pt x="2088572" y="1569028"/>
                  <a:pt x="2088572" y="1569028"/>
                </a:cubicBezTo>
              </a:path>
            </a:pathLst>
          </a:custGeom>
          <a:noFill/>
          <a:ln w="25560">
            <a:solidFill>
              <a:srgbClr val="0070c0"/>
            </a:solidFill>
            <a:round/>
          </a:ln>
        </p:spPr>
        <p:style>
          <a:lnRef idx="0"/>
          <a:fillRef idx="0"/>
          <a:effectRef idx="0"/>
          <a:fontRef idx="minor"/>
        </p:style>
      </p:sp>
      <p:cxnSp>
        <p:nvCxnSpPr>
          <p:cNvPr id="2149" name="Line 36"/>
          <p:cNvCxnSpPr/>
          <p:nvPr/>
        </p:nvCxnSpPr>
        <p:spPr>
          <a:xfrm flipV="1">
            <a:off x="3580560" y="948960"/>
            <a:ext cx="6840" cy="1343160"/>
          </a:xfrm>
          <a:prstGeom prst="straightConnector1">
            <a:avLst/>
          </a:prstGeom>
          <a:ln w="25560">
            <a:solidFill>
              <a:srgbClr val="000000"/>
            </a:solidFill>
            <a:round/>
            <a:tailEnd len="med" type="triangle" w="med"/>
          </a:ln>
        </p:spPr>
      </p:cxnSp>
      <p:cxnSp>
        <p:nvCxnSpPr>
          <p:cNvPr id="2150" name="Line 37"/>
          <p:cNvCxnSpPr/>
          <p:nvPr/>
        </p:nvCxnSpPr>
        <p:spPr>
          <a:xfrm flipV="1">
            <a:off x="3580560" y="2293200"/>
            <a:ext cx="1467360" cy="5400"/>
          </a:xfrm>
          <a:prstGeom prst="straightConnector1">
            <a:avLst/>
          </a:prstGeom>
          <a:ln w="25560">
            <a:solidFill>
              <a:srgbClr val="000000"/>
            </a:solidFill>
            <a:round/>
            <a:tailEnd len="med" type="triangle" w="med"/>
          </a:ln>
        </p:spPr>
      </p:cxnSp>
      <p:sp>
        <p:nvSpPr>
          <p:cNvPr id="2151" name="CustomShape 38"/>
          <p:cNvSpPr/>
          <p:nvPr/>
        </p:nvSpPr>
        <p:spPr>
          <a:xfrm>
            <a:off x="3583440" y="130176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152" name="CustomShape 39"/>
          <p:cNvSpPr/>
          <p:nvPr/>
        </p:nvSpPr>
        <p:spPr>
          <a:xfrm>
            <a:off x="3680640" y="1228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3" name="CustomShape 40"/>
          <p:cNvSpPr/>
          <p:nvPr/>
        </p:nvSpPr>
        <p:spPr>
          <a:xfrm>
            <a:off x="3590640" y="1252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4" name="CustomShape 41"/>
          <p:cNvSpPr/>
          <p:nvPr/>
        </p:nvSpPr>
        <p:spPr>
          <a:xfrm>
            <a:off x="3659760" y="1308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5" name="CustomShape 42"/>
          <p:cNvSpPr/>
          <p:nvPr/>
        </p:nvSpPr>
        <p:spPr>
          <a:xfrm>
            <a:off x="3739320" y="1346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6" name="CustomShape 43"/>
          <p:cNvSpPr/>
          <p:nvPr/>
        </p:nvSpPr>
        <p:spPr>
          <a:xfrm>
            <a:off x="4105440" y="1675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7" name="CustomShape 44"/>
          <p:cNvSpPr/>
          <p:nvPr/>
        </p:nvSpPr>
        <p:spPr>
          <a:xfrm>
            <a:off x="4847400" y="163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8" name="CustomShape 45"/>
          <p:cNvSpPr/>
          <p:nvPr/>
        </p:nvSpPr>
        <p:spPr>
          <a:xfrm>
            <a:off x="4821480" y="168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59" name="CustomShape 46"/>
          <p:cNvSpPr/>
          <p:nvPr/>
        </p:nvSpPr>
        <p:spPr>
          <a:xfrm>
            <a:off x="4735440" y="173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0" name="CustomShape 47"/>
          <p:cNvSpPr/>
          <p:nvPr/>
        </p:nvSpPr>
        <p:spPr>
          <a:xfrm>
            <a:off x="4711320" y="1823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1" name="CustomShape 48"/>
          <p:cNvSpPr/>
          <p:nvPr/>
        </p:nvSpPr>
        <p:spPr>
          <a:xfrm>
            <a:off x="4599720" y="1798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2" name="CustomShape 49"/>
          <p:cNvSpPr/>
          <p:nvPr/>
        </p:nvSpPr>
        <p:spPr>
          <a:xfrm>
            <a:off x="4637880" y="1869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3" name="CustomShape 50"/>
          <p:cNvSpPr/>
          <p:nvPr/>
        </p:nvSpPr>
        <p:spPr>
          <a:xfrm>
            <a:off x="4599720" y="1943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4" name="CustomShape 51"/>
          <p:cNvSpPr/>
          <p:nvPr/>
        </p:nvSpPr>
        <p:spPr>
          <a:xfrm>
            <a:off x="4502160" y="1973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5" name="CustomShape 52"/>
          <p:cNvSpPr/>
          <p:nvPr/>
        </p:nvSpPr>
        <p:spPr>
          <a:xfrm>
            <a:off x="4359600" y="18925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6" name="CustomShape 53"/>
          <p:cNvSpPr/>
          <p:nvPr/>
        </p:nvSpPr>
        <p:spPr>
          <a:xfrm>
            <a:off x="4408200" y="1955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7" name="CustomShape 54"/>
          <p:cNvSpPr/>
          <p:nvPr/>
        </p:nvSpPr>
        <p:spPr>
          <a:xfrm>
            <a:off x="4131360" y="177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8" name="CustomShape 55"/>
          <p:cNvSpPr/>
          <p:nvPr/>
        </p:nvSpPr>
        <p:spPr>
          <a:xfrm>
            <a:off x="4286520" y="1852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69" name="CustomShape 56"/>
          <p:cNvSpPr/>
          <p:nvPr/>
        </p:nvSpPr>
        <p:spPr>
          <a:xfrm>
            <a:off x="4242240" y="1895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0" name="CustomShape 57"/>
          <p:cNvSpPr/>
          <p:nvPr/>
        </p:nvSpPr>
        <p:spPr>
          <a:xfrm>
            <a:off x="4283640" y="1949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1" name="CustomShape 58"/>
          <p:cNvSpPr/>
          <p:nvPr/>
        </p:nvSpPr>
        <p:spPr>
          <a:xfrm>
            <a:off x="4792320" y="1777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2" name="TextShape 59"/>
          <p:cNvSpPr txBox="1"/>
          <p:nvPr/>
        </p:nvSpPr>
        <p:spPr>
          <a:xfrm>
            <a:off x="4165560" y="218232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cxnSp>
        <p:nvCxnSpPr>
          <p:cNvPr id="2173" name="Line 60"/>
          <p:cNvCxnSpPr/>
          <p:nvPr/>
        </p:nvCxnSpPr>
        <p:spPr>
          <a:xfrm flipV="1">
            <a:off x="1861920" y="950040"/>
            <a:ext cx="6480" cy="1343520"/>
          </a:xfrm>
          <a:prstGeom prst="straightConnector1">
            <a:avLst/>
          </a:prstGeom>
          <a:ln w="25560">
            <a:solidFill>
              <a:srgbClr val="000000"/>
            </a:solidFill>
            <a:round/>
            <a:tailEnd len="med" type="triangle" w="med"/>
          </a:ln>
        </p:spPr>
      </p:cxnSp>
      <p:cxnSp>
        <p:nvCxnSpPr>
          <p:cNvPr id="2174" name="Line 61"/>
          <p:cNvCxnSpPr/>
          <p:nvPr/>
        </p:nvCxnSpPr>
        <p:spPr>
          <a:xfrm flipV="1">
            <a:off x="1861920" y="2291040"/>
            <a:ext cx="1461240" cy="8640"/>
          </a:xfrm>
          <a:prstGeom prst="straightConnector1">
            <a:avLst/>
          </a:prstGeom>
          <a:ln w="25560">
            <a:solidFill>
              <a:srgbClr val="000000"/>
            </a:solidFill>
            <a:round/>
            <a:tailEnd len="med" type="triangle" w="med"/>
          </a:ln>
        </p:spPr>
      </p:cxnSp>
      <p:sp>
        <p:nvSpPr>
          <p:cNvPr id="2175" name="CustomShape 62"/>
          <p:cNvSpPr/>
          <p:nvPr/>
        </p:nvSpPr>
        <p:spPr>
          <a:xfrm>
            <a:off x="1864800" y="1302840"/>
            <a:ext cx="1312560" cy="664920"/>
          </a:xfrm>
          <a:custGeom>
            <a:avLst/>
            <a:gdLst/>
            <a:ahLst/>
            <a:rect l="l" t="t" r="r" b="b"/>
            <a:pathLst>
              <a:path w="2114900" h="1071475">
                <a:moveTo>
                  <a:pt x="0" y="0"/>
                </a:moveTo>
                <a:cubicBezTo>
                  <a:pt x="66850" y="2337"/>
                  <a:pt x="133700" y="4675"/>
                  <a:pt x="201953" y="39269"/>
                </a:cubicBezTo>
                <a:cubicBezTo>
                  <a:pt x="270206" y="73863"/>
                  <a:pt x="352483" y="156141"/>
                  <a:pt x="409516" y="207564"/>
                </a:cubicBezTo>
                <a:cubicBezTo>
                  <a:pt x="466549" y="258987"/>
                  <a:pt x="492729" y="291711"/>
                  <a:pt x="544152" y="347809"/>
                </a:cubicBezTo>
                <a:cubicBezTo>
                  <a:pt x="595575" y="403907"/>
                  <a:pt x="661023" y="478704"/>
                  <a:pt x="718056" y="544152"/>
                </a:cubicBezTo>
                <a:cubicBezTo>
                  <a:pt x="775089" y="609600"/>
                  <a:pt x="836798" y="686268"/>
                  <a:pt x="886351" y="740496"/>
                </a:cubicBezTo>
                <a:cubicBezTo>
                  <a:pt x="935904" y="794724"/>
                  <a:pt x="961149" y="822774"/>
                  <a:pt x="1015377" y="869522"/>
                </a:cubicBezTo>
                <a:cubicBezTo>
                  <a:pt x="1069605" y="916270"/>
                  <a:pt x="1145337" y="987328"/>
                  <a:pt x="1211720" y="1020987"/>
                </a:cubicBezTo>
                <a:cubicBezTo>
                  <a:pt x="1278103" y="1054646"/>
                  <a:pt x="1344485" y="1071475"/>
                  <a:pt x="1413673" y="1071475"/>
                </a:cubicBezTo>
                <a:cubicBezTo>
                  <a:pt x="1482861" y="1071475"/>
                  <a:pt x="1559528" y="1053711"/>
                  <a:pt x="1626846" y="1020987"/>
                </a:cubicBezTo>
                <a:cubicBezTo>
                  <a:pt x="1694164" y="988263"/>
                  <a:pt x="1736238" y="952735"/>
                  <a:pt x="1817580" y="875132"/>
                </a:cubicBezTo>
                <a:cubicBezTo>
                  <a:pt x="1898922" y="797529"/>
                  <a:pt x="2114900" y="555372"/>
                  <a:pt x="2114900" y="555372"/>
                </a:cubicBezTo>
                <a:lnTo>
                  <a:pt x="2114900" y="555372"/>
                </a:lnTo>
              </a:path>
            </a:pathLst>
          </a:custGeom>
          <a:noFill/>
          <a:ln w="25560">
            <a:solidFill>
              <a:srgbClr val="404040"/>
            </a:solidFill>
            <a:round/>
          </a:ln>
        </p:spPr>
        <p:style>
          <a:lnRef idx="0"/>
          <a:fillRef idx="0"/>
          <a:effectRef idx="0"/>
          <a:fontRef idx="minor"/>
        </p:style>
      </p:sp>
      <p:sp>
        <p:nvSpPr>
          <p:cNvPr id="2176" name="CustomShape 63"/>
          <p:cNvSpPr/>
          <p:nvPr/>
        </p:nvSpPr>
        <p:spPr>
          <a:xfrm>
            <a:off x="1961640" y="12297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7" name="CustomShape 64"/>
          <p:cNvSpPr/>
          <p:nvPr/>
        </p:nvSpPr>
        <p:spPr>
          <a:xfrm>
            <a:off x="1871640" y="12538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8" name="CustomShape 65"/>
          <p:cNvSpPr/>
          <p:nvPr/>
        </p:nvSpPr>
        <p:spPr>
          <a:xfrm>
            <a:off x="1940760" y="13096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79" name="CustomShape 66"/>
          <p:cNvSpPr/>
          <p:nvPr/>
        </p:nvSpPr>
        <p:spPr>
          <a:xfrm>
            <a:off x="2020320" y="13482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0" name="CustomShape 67"/>
          <p:cNvSpPr/>
          <p:nvPr/>
        </p:nvSpPr>
        <p:spPr>
          <a:xfrm>
            <a:off x="2386440" y="16768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1" name="CustomShape 68"/>
          <p:cNvSpPr/>
          <p:nvPr/>
        </p:nvSpPr>
        <p:spPr>
          <a:xfrm>
            <a:off x="3128400" y="1635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2" name="CustomShape 69"/>
          <p:cNvSpPr/>
          <p:nvPr/>
        </p:nvSpPr>
        <p:spPr>
          <a:xfrm>
            <a:off x="3102840" y="1683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3" name="CustomShape 70"/>
          <p:cNvSpPr/>
          <p:nvPr/>
        </p:nvSpPr>
        <p:spPr>
          <a:xfrm>
            <a:off x="3016800" y="1734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4" name="CustomShape 71"/>
          <p:cNvSpPr/>
          <p:nvPr/>
        </p:nvSpPr>
        <p:spPr>
          <a:xfrm>
            <a:off x="2992320" y="1824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5" name="CustomShape 72"/>
          <p:cNvSpPr/>
          <p:nvPr/>
        </p:nvSpPr>
        <p:spPr>
          <a:xfrm>
            <a:off x="2880720" y="1800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6" name="CustomShape 73"/>
          <p:cNvSpPr/>
          <p:nvPr/>
        </p:nvSpPr>
        <p:spPr>
          <a:xfrm>
            <a:off x="2918880" y="18712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7" name="CustomShape 74"/>
          <p:cNvSpPr/>
          <p:nvPr/>
        </p:nvSpPr>
        <p:spPr>
          <a:xfrm>
            <a:off x="2880720" y="19450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8" name="CustomShape 75"/>
          <p:cNvSpPr/>
          <p:nvPr/>
        </p:nvSpPr>
        <p:spPr>
          <a:xfrm>
            <a:off x="2783160" y="1974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89" name="CustomShape 76"/>
          <p:cNvSpPr/>
          <p:nvPr/>
        </p:nvSpPr>
        <p:spPr>
          <a:xfrm>
            <a:off x="2640600" y="1893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0" name="CustomShape 77"/>
          <p:cNvSpPr/>
          <p:nvPr/>
        </p:nvSpPr>
        <p:spPr>
          <a:xfrm>
            <a:off x="2689200" y="19562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1" name="CustomShape 78"/>
          <p:cNvSpPr/>
          <p:nvPr/>
        </p:nvSpPr>
        <p:spPr>
          <a:xfrm>
            <a:off x="2412360" y="1773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2" name="CustomShape 79"/>
          <p:cNvSpPr/>
          <p:nvPr/>
        </p:nvSpPr>
        <p:spPr>
          <a:xfrm>
            <a:off x="2567520" y="1854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3" name="CustomShape 80"/>
          <p:cNvSpPr/>
          <p:nvPr/>
        </p:nvSpPr>
        <p:spPr>
          <a:xfrm>
            <a:off x="2523240" y="18961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4" name="CustomShape 81"/>
          <p:cNvSpPr/>
          <p:nvPr/>
        </p:nvSpPr>
        <p:spPr>
          <a:xfrm>
            <a:off x="2564640" y="1950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5" name="CustomShape 82"/>
          <p:cNvSpPr/>
          <p:nvPr/>
        </p:nvSpPr>
        <p:spPr>
          <a:xfrm>
            <a:off x="3073320" y="17784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196" name="TextShape 83"/>
          <p:cNvSpPr txBox="1"/>
          <p:nvPr/>
        </p:nvSpPr>
        <p:spPr>
          <a:xfrm>
            <a:off x="2446560" y="218340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X</a:t>
            </a:r>
            <a:endParaRPr b="0" lang="en-US" sz="1200" spc="-1" strike="noStrike">
              <a:latin typeface="Arial"/>
            </a:endParaRPr>
          </a:p>
        </p:txBody>
      </p:sp>
      <p:sp>
        <p:nvSpPr>
          <p:cNvPr id="2197" name="TextShape 84"/>
          <p:cNvSpPr txBox="1"/>
          <p:nvPr/>
        </p:nvSpPr>
        <p:spPr>
          <a:xfrm>
            <a:off x="1552320" y="1434600"/>
            <a:ext cx="151920" cy="362160"/>
          </a:xfrm>
          <a:prstGeom prst="rect">
            <a:avLst/>
          </a:prstGeom>
          <a:noFill/>
          <a:ln>
            <a:noFill/>
          </a:ln>
        </p:spPr>
        <p:txBody>
          <a:bodyPr lIns="0" rIns="0" tIns="0" bIns="0" anchor="ctr" anchorCtr="1"/>
          <a:p>
            <a:pPr marL="9360" algn="ctr">
              <a:lnSpc>
                <a:spcPts val="2849"/>
              </a:lnSpc>
            </a:pPr>
            <a:r>
              <a:rPr b="0" lang="en-US" sz="1200" spc="-1" strike="noStrike">
                <a:solidFill>
                  <a:srgbClr val="000000"/>
                </a:solidFill>
                <a:latin typeface="Avenir Book"/>
                <a:ea typeface="Avenir Book"/>
              </a:rPr>
              <a:t>Y</a:t>
            </a:r>
            <a:endParaRPr b="0" lang="en-US" sz="1200" spc="-1" strike="noStrike">
              <a:latin typeface="Arial"/>
            </a:endParaRPr>
          </a:p>
        </p:txBody>
      </p:sp>
      <p:sp>
        <p:nvSpPr>
          <p:cNvPr id="2198" name="TextShape 85"/>
          <p:cNvSpPr txBox="1"/>
          <p:nvPr/>
        </p:nvSpPr>
        <p:spPr>
          <a:xfrm>
            <a:off x="5314680" y="630000"/>
            <a:ext cx="131256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=0.1</a:t>
            </a:r>
            <a:endParaRPr b="0" lang="en-US" sz="1100" spc="-1" strike="noStrike">
              <a:latin typeface="Arial"/>
            </a:endParaRPr>
          </a:p>
        </p:txBody>
      </p:sp>
      <p:sp>
        <p:nvSpPr>
          <p:cNvPr id="2199" name="TextShape 86"/>
          <p:cNvSpPr txBox="1"/>
          <p:nvPr/>
        </p:nvSpPr>
        <p:spPr>
          <a:xfrm>
            <a:off x="3582360" y="630000"/>
            <a:ext cx="136764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=1e-5</a:t>
            </a:r>
            <a:endParaRPr b="0" lang="en-US" sz="1100" spc="-1" strike="noStrike">
              <a:latin typeface="Arial"/>
            </a:endParaRPr>
          </a:p>
        </p:txBody>
      </p:sp>
      <p:sp>
        <p:nvSpPr>
          <p:cNvPr id="2200" name="TextShape 87"/>
          <p:cNvSpPr txBox="1"/>
          <p:nvPr/>
        </p:nvSpPr>
        <p:spPr>
          <a:xfrm>
            <a:off x="1843920" y="631080"/>
            <a:ext cx="1433520" cy="371880"/>
          </a:xfrm>
          <a:prstGeom prst="rect">
            <a:avLst/>
          </a:prstGeom>
          <a:noFill/>
          <a:ln>
            <a:noFill/>
          </a:ln>
        </p:spPr>
        <p:txBody>
          <a:bodyPr lIns="0" rIns="0" tIns="0" bIns="0" anchor="ctr" anchorCtr="1"/>
          <a:p>
            <a:pPr marL="9360" algn="ctr">
              <a:lnSpc>
                <a:spcPts val="2849"/>
              </a:lnSpc>
            </a:pPr>
            <a:r>
              <a:rPr b="0" lang="en-US" sz="1100" spc="-1" strike="noStrike">
                <a:solidFill>
                  <a:srgbClr val="000000"/>
                </a:solidFill>
                <a:latin typeface="Avenir Book"/>
                <a:ea typeface="Avenir Book"/>
              </a:rPr>
              <a:t>Poly=9, =0.0</a:t>
            </a:r>
            <a:endParaRPr b="0" lang="en-US" sz="1100" spc="-1" strike="noStrike">
              <a:latin typeface="Arial"/>
            </a:endParaRPr>
          </a:p>
        </p:txBody>
      </p:sp>
      <p:cxnSp>
        <p:nvCxnSpPr>
          <p:cNvPr id="2201" name="Line 88"/>
          <p:cNvCxnSpPr/>
          <p:nvPr/>
        </p:nvCxnSpPr>
        <p:spPr>
          <a:xfrm flipV="1">
            <a:off x="5311800" y="2542680"/>
            <a:ext cx="6480" cy="1343520"/>
          </a:xfrm>
          <a:prstGeom prst="straightConnector1">
            <a:avLst/>
          </a:prstGeom>
          <a:ln w="25560">
            <a:solidFill>
              <a:srgbClr val="000000"/>
            </a:solidFill>
            <a:round/>
            <a:tailEnd len="med" type="triangle" w="med"/>
          </a:ln>
        </p:spPr>
      </p:cxnSp>
      <p:cxnSp>
        <p:nvCxnSpPr>
          <p:cNvPr id="2202" name="Line 89"/>
          <p:cNvCxnSpPr/>
          <p:nvPr/>
        </p:nvCxnSpPr>
        <p:spPr>
          <a:xfrm flipV="1">
            <a:off x="5311800" y="3877560"/>
            <a:ext cx="1538280" cy="15120"/>
          </a:xfrm>
          <a:prstGeom prst="straightConnector1">
            <a:avLst/>
          </a:prstGeom>
          <a:ln w="25560">
            <a:solidFill>
              <a:srgbClr val="000000"/>
            </a:solidFill>
            <a:round/>
            <a:tailEnd len="med" type="triangle" w="med"/>
          </a:ln>
        </p:spPr>
      </p:cxnSp>
      <p:cxnSp>
        <p:nvCxnSpPr>
          <p:cNvPr id="2203" name="Line 90"/>
          <p:cNvCxnSpPr/>
          <p:nvPr/>
        </p:nvCxnSpPr>
        <p:spPr>
          <a:xfrm flipV="1">
            <a:off x="3580560" y="2542680"/>
            <a:ext cx="6840" cy="1343520"/>
          </a:xfrm>
          <a:prstGeom prst="straightConnector1">
            <a:avLst/>
          </a:prstGeom>
          <a:ln w="25560">
            <a:solidFill>
              <a:srgbClr val="000000"/>
            </a:solidFill>
            <a:round/>
            <a:tailEnd len="med" type="triangle" w="med"/>
          </a:ln>
        </p:spPr>
      </p:cxnSp>
      <p:cxnSp>
        <p:nvCxnSpPr>
          <p:cNvPr id="2204" name="Line 91"/>
          <p:cNvCxnSpPr/>
          <p:nvPr/>
        </p:nvCxnSpPr>
        <p:spPr>
          <a:xfrm flipV="1">
            <a:off x="3580560" y="3871080"/>
            <a:ext cx="1526400" cy="21600"/>
          </a:xfrm>
          <a:prstGeom prst="straightConnector1">
            <a:avLst/>
          </a:prstGeom>
          <a:ln w="25560">
            <a:solidFill>
              <a:srgbClr val="000000"/>
            </a:solidFill>
            <a:round/>
            <a:tailEnd len="med" type="triangle" w="med"/>
          </a:ln>
        </p:spPr>
      </p:cxnSp>
      <p:cxnSp>
        <p:nvCxnSpPr>
          <p:cNvPr id="2205" name="Line 92"/>
          <p:cNvCxnSpPr/>
          <p:nvPr/>
        </p:nvCxnSpPr>
        <p:spPr>
          <a:xfrm flipV="1">
            <a:off x="1861920" y="2544120"/>
            <a:ext cx="6480" cy="1343520"/>
          </a:xfrm>
          <a:prstGeom prst="straightConnector1">
            <a:avLst/>
          </a:prstGeom>
          <a:ln w="25560">
            <a:solidFill>
              <a:srgbClr val="000000"/>
            </a:solidFill>
            <a:round/>
            <a:tailEnd len="med" type="triangle" w="med"/>
          </a:ln>
        </p:spPr>
      </p:cxnSp>
      <p:cxnSp>
        <p:nvCxnSpPr>
          <p:cNvPr id="2206" name="Line 93"/>
          <p:cNvCxnSpPr/>
          <p:nvPr/>
        </p:nvCxnSpPr>
        <p:spPr>
          <a:xfrm flipV="1">
            <a:off x="1861920" y="3873600"/>
            <a:ext cx="1522080" cy="20160"/>
          </a:xfrm>
          <a:prstGeom prst="straightConnector1">
            <a:avLst/>
          </a:prstGeom>
          <a:ln w="25560">
            <a:solidFill>
              <a:srgbClr val="000000"/>
            </a:solidFill>
            <a:round/>
            <a:tailEnd len="med" type="triangle" w="med"/>
          </a:ln>
        </p:spPr>
      </p:cxnSp>
      <p:sp>
        <p:nvSpPr>
          <p:cNvPr id="2207" name="TextShape 94"/>
          <p:cNvSpPr txBox="1"/>
          <p:nvPr/>
        </p:nvSpPr>
        <p:spPr>
          <a:xfrm>
            <a:off x="18457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208" name="TextShape 95"/>
          <p:cNvSpPr txBox="1"/>
          <p:nvPr/>
        </p:nvSpPr>
        <p:spPr>
          <a:xfrm rot="16200000">
            <a:off x="957240" y="3204720"/>
            <a:ext cx="1223640" cy="153720"/>
          </a:xfrm>
          <a:prstGeom prst="rect">
            <a:avLst/>
          </a:prstGeom>
          <a:noFill/>
          <a:ln>
            <a:noFill/>
          </a:ln>
        </p:spPr>
        <p:txBody>
          <a:bodyPr lIns="0" rIns="0" tIns="0" bIns="0" anchor="ctr" anchorCtr="1"/>
          <a:p>
            <a:pPr marL="9360" algn="ctr">
              <a:lnSpc>
                <a:spcPct val="100000"/>
              </a:lnSpc>
            </a:pPr>
            <a:r>
              <a:rPr b="0" lang="en-US" sz="1000" spc="-1" strike="noStrike">
                <a:solidFill>
                  <a:srgbClr val="000000"/>
                </a:solidFill>
                <a:latin typeface="Avenir Book"/>
                <a:ea typeface="Avenir Book"/>
              </a:rPr>
              <a:t>abs(coefficient)</a:t>
            </a:r>
            <a:endParaRPr b="0" lang="en-US" sz="1000" spc="-1" strike="noStrike">
              <a:latin typeface="Arial"/>
            </a:endParaRPr>
          </a:p>
        </p:txBody>
      </p:sp>
      <p:sp>
        <p:nvSpPr>
          <p:cNvPr id="2209" name="TextShape 96"/>
          <p:cNvSpPr txBox="1"/>
          <p:nvPr/>
        </p:nvSpPr>
        <p:spPr>
          <a:xfrm>
            <a:off x="20109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210" name="TextShape 97"/>
          <p:cNvSpPr txBox="1"/>
          <p:nvPr/>
        </p:nvSpPr>
        <p:spPr>
          <a:xfrm>
            <a:off x="21776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211" name="TextShape 98"/>
          <p:cNvSpPr txBox="1"/>
          <p:nvPr/>
        </p:nvSpPr>
        <p:spPr>
          <a:xfrm>
            <a:off x="23425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212" name="TextShape 99"/>
          <p:cNvSpPr txBox="1"/>
          <p:nvPr/>
        </p:nvSpPr>
        <p:spPr>
          <a:xfrm>
            <a:off x="25146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213" name="TextShape 100"/>
          <p:cNvSpPr txBox="1"/>
          <p:nvPr/>
        </p:nvSpPr>
        <p:spPr>
          <a:xfrm>
            <a:off x="26802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214" name="TextShape 101"/>
          <p:cNvSpPr txBox="1"/>
          <p:nvPr/>
        </p:nvSpPr>
        <p:spPr>
          <a:xfrm>
            <a:off x="28468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215" name="TextShape 102"/>
          <p:cNvSpPr txBox="1"/>
          <p:nvPr/>
        </p:nvSpPr>
        <p:spPr>
          <a:xfrm>
            <a:off x="30063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216" name="TextShape 103"/>
          <p:cNvSpPr txBox="1"/>
          <p:nvPr/>
        </p:nvSpPr>
        <p:spPr>
          <a:xfrm>
            <a:off x="318492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217" name="TextShape 104"/>
          <p:cNvSpPr txBox="1"/>
          <p:nvPr/>
        </p:nvSpPr>
        <p:spPr>
          <a:xfrm>
            <a:off x="35888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218" name="TextShape 105"/>
          <p:cNvSpPr txBox="1"/>
          <p:nvPr/>
        </p:nvSpPr>
        <p:spPr>
          <a:xfrm>
            <a:off x="37540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219" name="TextShape 106"/>
          <p:cNvSpPr txBox="1"/>
          <p:nvPr/>
        </p:nvSpPr>
        <p:spPr>
          <a:xfrm>
            <a:off x="39207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220" name="TextShape 107"/>
          <p:cNvSpPr txBox="1"/>
          <p:nvPr/>
        </p:nvSpPr>
        <p:spPr>
          <a:xfrm>
            <a:off x="408564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221" name="TextShape 108"/>
          <p:cNvSpPr txBox="1"/>
          <p:nvPr/>
        </p:nvSpPr>
        <p:spPr>
          <a:xfrm>
            <a:off x="42580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222" name="TextShape 109"/>
          <p:cNvSpPr txBox="1"/>
          <p:nvPr/>
        </p:nvSpPr>
        <p:spPr>
          <a:xfrm>
            <a:off x="44233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223" name="TextShape 110"/>
          <p:cNvSpPr txBox="1"/>
          <p:nvPr/>
        </p:nvSpPr>
        <p:spPr>
          <a:xfrm>
            <a:off x="45900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224" name="TextShape 111"/>
          <p:cNvSpPr txBox="1"/>
          <p:nvPr/>
        </p:nvSpPr>
        <p:spPr>
          <a:xfrm>
            <a:off x="47494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225" name="TextShape 112"/>
          <p:cNvSpPr txBox="1"/>
          <p:nvPr/>
        </p:nvSpPr>
        <p:spPr>
          <a:xfrm>
            <a:off x="492804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226" name="TextShape 113"/>
          <p:cNvSpPr txBox="1"/>
          <p:nvPr/>
        </p:nvSpPr>
        <p:spPr>
          <a:xfrm>
            <a:off x="53218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a:t>
            </a:r>
            <a:endParaRPr b="0" lang="en-US" sz="1100" spc="-1" strike="noStrike">
              <a:latin typeface="Arial"/>
            </a:endParaRPr>
          </a:p>
        </p:txBody>
      </p:sp>
      <p:sp>
        <p:nvSpPr>
          <p:cNvPr id="2227" name="TextShape 114"/>
          <p:cNvSpPr txBox="1"/>
          <p:nvPr/>
        </p:nvSpPr>
        <p:spPr>
          <a:xfrm>
            <a:off x="54874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2</a:t>
            </a:r>
            <a:endParaRPr b="0" lang="en-US" sz="1100" spc="-1" strike="noStrike">
              <a:latin typeface="Arial"/>
            </a:endParaRPr>
          </a:p>
        </p:txBody>
      </p:sp>
      <p:sp>
        <p:nvSpPr>
          <p:cNvPr id="2228" name="TextShape 115"/>
          <p:cNvSpPr txBox="1"/>
          <p:nvPr/>
        </p:nvSpPr>
        <p:spPr>
          <a:xfrm>
            <a:off x="56541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3</a:t>
            </a:r>
            <a:endParaRPr b="0" lang="en-US" sz="1100" spc="-1" strike="noStrike">
              <a:latin typeface="Arial"/>
            </a:endParaRPr>
          </a:p>
        </p:txBody>
      </p:sp>
      <p:sp>
        <p:nvSpPr>
          <p:cNvPr id="2229" name="TextShape 116"/>
          <p:cNvSpPr txBox="1"/>
          <p:nvPr/>
        </p:nvSpPr>
        <p:spPr>
          <a:xfrm>
            <a:off x="581868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4</a:t>
            </a:r>
            <a:endParaRPr b="0" lang="en-US" sz="1100" spc="-1" strike="noStrike">
              <a:latin typeface="Arial"/>
            </a:endParaRPr>
          </a:p>
        </p:txBody>
      </p:sp>
      <p:sp>
        <p:nvSpPr>
          <p:cNvPr id="2230" name="TextShape 117"/>
          <p:cNvSpPr txBox="1"/>
          <p:nvPr/>
        </p:nvSpPr>
        <p:spPr>
          <a:xfrm>
            <a:off x="59911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5</a:t>
            </a:r>
            <a:endParaRPr b="0" lang="en-US" sz="1100" spc="-1" strike="noStrike">
              <a:latin typeface="Arial"/>
            </a:endParaRPr>
          </a:p>
        </p:txBody>
      </p:sp>
      <p:sp>
        <p:nvSpPr>
          <p:cNvPr id="2231" name="TextShape 118"/>
          <p:cNvSpPr txBox="1"/>
          <p:nvPr/>
        </p:nvSpPr>
        <p:spPr>
          <a:xfrm>
            <a:off x="615636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6</a:t>
            </a:r>
            <a:endParaRPr b="0" lang="en-US" sz="1100" spc="-1" strike="noStrike">
              <a:latin typeface="Arial"/>
            </a:endParaRPr>
          </a:p>
        </p:txBody>
      </p:sp>
      <p:sp>
        <p:nvSpPr>
          <p:cNvPr id="2232" name="TextShape 119"/>
          <p:cNvSpPr txBox="1"/>
          <p:nvPr/>
        </p:nvSpPr>
        <p:spPr>
          <a:xfrm>
            <a:off x="632340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7</a:t>
            </a:r>
            <a:endParaRPr b="0" lang="en-US" sz="1100" spc="-1" strike="noStrike">
              <a:latin typeface="Arial"/>
            </a:endParaRPr>
          </a:p>
        </p:txBody>
      </p:sp>
      <p:sp>
        <p:nvSpPr>
          <p:cNvPr id="2233" name="TextShape 120"/>
          <p:cNvSpPr txBox="1"/>
          <p:nvPr/>
        </p:nvSpPr>
        <p:spPr>
          <a:xfrm>
            <a:off x="6482520" y="390168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8</a:t>
            </a:r>
            <a:endParaRPr b="0" lang="en-US" sz="1100" spc="-1" strike="noStrike">
              <a:latin typeface="Arial"/>
            </a:endParaRPr>
          </a:p>
        </p:txBody>
      </p:sp>
      <p:sp>
        <p:nvSpPr>
          <p:cNvPr id="2234" name="TextShape 121"/>
          <p:cNvSpPr txBox="1"/>
          <p:nvPr/>
        </p:nvSpPr>
        <p:spPr>
          <a:xfrm>
            <a:off x="6661080" y="3893040"/>
            <a:ext cx="1519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9</a:t>
            </a:r>
            <a:endParaRPr b="0" lang="en-US" sz="1100" spc="-1" strike="noStrike">
              <a:latin typeface="Arial"/>
            </a:endParaRPr>
          </a:p>
        </p:txBody>
      </p:sp>
      <p:sp>
        <p:nvSpPr>
          <p:cNvPr id="2235" name="TextShape 122"/>
          <p:cNvSpPr txBox="1"/>
          <p:nvPr/>
        </p:nvSpPr>
        <p:spPr>
          <a:xfrm>
            <a:off x="1595520" y="368280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0</a:t>
            </a:r>
            <a:endParaRPr b="0" lang="en-US" sz="1100" spc="-1" strike="noStrike">
              <a:latin typeface="Arial"/>
            </a:endParaRPr>
          </a:p>
        </p:txBody>
      </p:sp>
      <p:sp>
        <p:nvSpPr>
          <p:cNvPr id="2236" name="TextShape 123"/>
          <p:cNvSpPr txBox="1"/>
          <p:nvPr/>
        </p:nvSpPr>
        <p:spPr>
          <a:xfrm>
            <a:off x="1595520" y="339300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2</a:t>
            </a:r>
            <a:endParaRPr b="0" lang="en-US" sz="1100" spc="-1" strike="noStrike">
              <a:latin typeface="Arial"/>
            </a:endParaRPr>
          </a:p>
        </p:txBody>
      </p:sp>
      <p:sp>
        <p:nvSpPr>
          <p:cNvPr id="2237" name="TextShape 124"/>
          <p:cNvSpPr txBox="1"/>
          <p:nvPr/>
        </p:nvSpPr>
        <p:spPr>
          <a:xfrm>
            <a:off x="1595520" y="310572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4</a:t>
            </a:r>
            <a:endParaRPr b="0" lang="en-US" sz="1100" spc="-1" strike="noStrike">
              <a:latin typeface="Arial"/>
            </a:endParaRPr>
          </a:p>
        </p:txBody>
      </p:sp>
      <p:sp>
        <p:nvSpPr>
          <p:cNvPr id="2238" name="TextShape 125"/>
          <p:cNvSpPr txBox="1"/>
          <p:nvPr/>
        </p:nvSpPr>
        <p:spPr>
          <a:xfrm>
            <a:off x="1595520" y="282384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6</a:t>
            </a:r>
            <a:endParaRPr b="0" lang="en-US" sz="1100" spc="-1" strike="noStrike">
              <a:latin typeface="Arial"/>
            </a:endParaRPr>
          </a:p>
        </p:txBody>
      </p:sp>
      <p:sp>
        <p:nvSpPr>
          <p:cNvPr id="2239" name="TextShape 126"/>
          <p:cNvSpPr txBox="1"/>
          <p:nvPr/>
        </p:nvSpPr>
        <p:spPr>
          <a:xfrm>
            <a:off x="1595520" y="2544480"/>
            <a:ext cx="274320" cy="169200"/>
          </a:xfrm>
          <a:prstGeom prst="rect">
            <a:avLst/>
          </a:prstGeom>
          <a:noFill/>
          <a:ln>
            <a:noFill/>
          </a:ln>
        </p:spPr>
        <p:txBody>
          <a:bodyPr lIns="0" rIns="0" tIns="0" bIns="0" anchorCtr="1"/>
          <a:p>
            <a:pPr marL="9360" algn="ctr">
              <a:lnSpc>
                <a:spcPct val="100000"/>
              </a:lnSpc>
            </a:pPr>
            <a:r>
              <a:rPr b="0" lang="en-US" sz="1100" spc="-1" strike="noStrike">
                <a:solidFill>
                  <a:srgbClr val="000000"/>
                </a:solidFill>
                <a:latin typeface="Avenir Book"/>
                <a:ea typeface="Avenir Book"/>
              </a:rPr>
              <a:t>10</a:t>
            </a:r>
            <a:r>
              <a:rPr b="0" lang="en-US" sz="1270" spc="-1" strike="noStrike" baseline="30000">
                <a:solidFill>
                  <a:srgbClr val="000000"/>
                </a:solidFill>
                <a:latin typeface="Avenir Book"/>
                <a:ea typeface="Avenir Book"/>
              </a:rPr>
              <a:t>8</a:t>
            </a:r>
            <a:endParaRPr b="0" lang="en-US" sz="1100" spc="-1" strike="noStrike">
              <a:latin typeface="Arial"/>
            </a:endParaRPr>
          </a:p>
        </p:txBody>
      </p:sp>
      <p:sp>
        <p:nvSpPr>
          <p:cNvPr id="2240" name="CustomShape 127"/>
          <p:cNvSpPr/>
          <p:nvPr/>
        </p:nvSpPr>
        <p:spPr>
          <a:xfrm>
            <a:off x="3228480" y="29685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1" name="CustomShape 128"/>
          <p:cNvSpPr/>
          <p:nvPr/>
        </p:nvSpPr>
        <p:spPr>
          <a:xfrm>
            <a:off x="3076560" y="28713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2" name="CustomShape 129"/>
          <p:cNvSpPr/>
          <p:nvPr/>
        </p:nvSpPr>
        <p:spPr>
          <a:xfrm>
            <a:off x="2911680" y="2846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3" name="CustomShape 130"/>
          <p:cNvSpPr/>
          <p:nvPr/>
        </p:nvSpPr>
        <p:spPr>
          <a:xfrm>
            <a:off x="2735640" y="2828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4" name="CustomShape 131"/>
          <p:cNvSpPr/>
          <p:nvPr/>
        </p:nvSpPr>
        <p:spPr>
          <a:xfrm>
            <a:off x="2564640" y="2852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5" name="CustomShape 132"/>
          <p:cNvSpPr/>
          <p:nvPr/>
        </p:nvSpPr>
        <p:spPr>
          <a:xfrm>
            <a:off x="2397960" y="2904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6" name="CustomShape 133"/>
          <p:cNvSpPr/>
          <p:nvPr/>
        </p:nvSpPr>
        <p:spPr>
          <a:xfrm>
            <a:off x="2231280" y="3002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7" name="CustomShape 134"/>
          <p:cNvSpPr/>
          <p:nvPr/>
        </p:nvSpPr>
        <p:spPr>
          <a:xfrm>
            <a:off x="2060640" y="31176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8" name="CustomShape 135"/>
          <p:cNvSpPr/>
          <p:nvPr/>
        </p:nvSpPr>
        <p:spPr>
          <a:xfrm>
            <a:off x="1900800" y="32814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49" name="CustomShape 136"/>
          <p:cNvSpPr/>
          <p:nvPr/>
        </p:nvSpPr>
        <p:spPr>
          <a:xfrm>
            <a:off x="3623760" y="3123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0" name="CustomShape 137"/>
          <p:cNvSpPr/>
          <p:nvPr/>
        </p:nvSpPr>
        <p:spPr>
          <a:xfrm>
            <a:off x="3805920" y="33238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1" name="CustomShape 138"/>
          <p:cNvSpPr/>
          <p:nvPr/>
        </p:nvSpPr>
        <p:spPr>
          <a:xfrm>
            <a:off x="3966120" y="3192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2" name="CustomShape 139"/>
          <p:cNvSpPr/>
          <p:nvPr/>
        </p:nvSpPr>
        <p:spPr>
          <a:xfrm>
            <a:off x="4140720" y="37962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3" name="CustomShape 140"/>
          <p:cNvSpPr/>
          <p:nvPr/>
        </p:nvSpPr>
        <p:spPr>
          <a:xfrm>
            <a:off x="4326120" y="3771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4" name="CustomShape 141"/>
          <p:cNvSpPr/>
          <p:nvPr/>
        </p:nvSpPr>
        <p:spPr>
          <a:xfrm>
            <a:off x="4483080" y="3753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5" name="CustomShape 142"/>
          <p:cNvSpPr/>
          <p:nvPr/>
        </p:nvSpPr>
        <p:spPr>
          <a:xfrm>
            <a:off x="4637880" y="37998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6" name="CustomShape 143"/>
          <p:cNvSpPr/>
          <p:nvPr/>
        </p:nvSpPr>
        <p:spPr>
          <a:xfrm>
            <a:off x="4816800" y="37933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57" name="CustomShape 144"/>
          <p:cNvSpPr/>
          <p:nvPr/>
        </p:nvSpPr>
        <p:spPr>
          <a:xfrm>
            <a:off x="4979520" y="37886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cxnSp>
        <p:nvCxnSpPr>
          <p:cNvPr id="2258" name="Line 145"/>
          <p:cNvCxnSpPr/>
          <p:nvPr/>
        </p:nvCxnSpPr>
        <p:spPr>
          <a:xfrm>
            <a:off x="5313600" y="1461240"/>
            <a:ext cx="1304280" cy="513000"/>
          </a:xfrm>
          <a:prstGeom prst="straightConnector1">
            <a:avLst/>
          </a:prstGeom>
          <a:ln w="25560">
            <a:solidFill>
              <a:srgbClr val="0070c0"/>
            </a:solidFill>
            <a:round/>
          </a:ln>
        </p:spPr>
      </p:cxnSp>
      <p:sp>
        <p:nvSpPr>
          <p:cNvPr id="2259" name="CustomShape 146"/>
          <p:cNvSpPr/>
          <p:nvPr/>
        </p:nvSpPr>
        <p:spPr>
          <a:xfrm>
            <a:off x="5355720" y="31215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0" name="CustomShape 147"/>
          <p:cNvSpPr/>
          <p:nvPr/>
        </p:nvSpPr>
        <p:spPr>
          <a:xfrm>
            <a:off x="5537520" y="37022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1" name="CustomShape 148"/>
          <p:cNvSpPr/>
          <p:nvPr/>
        </p:nvSpPr>
        <p:spPr>
          <a:xfrm>
            <a:off x="5698080" y="37717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2" name="CustomShape 149"/>
          <p:cNvSpPr/>
          <p:nvPr/>
        </p:nvSpPr>
        <p:spPr>
          <a:xfrm>
            <a:off x="5872680" y="37940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3" name="CustomShape 150"/>
          <p:cNvSpPr/>
          <p:nvPr/>
        </p:nvSpPr>
        <p:spPr>
          <a:xfrm>
            <a:off x="6058080" y="376992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4" name="CustomShape 151"/>
          <p:cNvSpPr/>
          <p:nvPr/>
        </p:nvSpPr>
        <p:spPr>
          <a:xfrm>
            <a:off x="6214680" y="375084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5" name="CustomShape 152"/>
          <p:cNvSpPr/>
          <p:nvPr/>
        </p:nvSpPr>
        <p:spPr>
          <a:xfrm>
            <a:off x="6369840" y="379800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6" name="CustomShape 153"/>
          <p:cNvSpPr/>
          <p:nvPr/>
        </p:nvSpPr>
        <p:spPr>
          <a:xfrm>
            <a:off x="6548400" y="379116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
        <p:nvSpPr>
          <p:cNvPr id="2267" name="CustomShape 154"/>
          <p:cNvSpPr/>
          <p:nvPr/>
        </p:nvSpPr>
        <p:spPr>
          <a:xfrm>
            <a:off x="6711480" y="3786480"/>
            <a:ext cx="48600" cy="48600"/>
          </a:xfrm>
          <a:custGeom>
            <a:avLst/>
            <a:gdLst/>
            <a:ahLst/>
            <a:rect l="l" t="t" r="r" b="b"/>
            <a:pathLst>
              <a:path w="21600" h="21600">
                <a:moveTo>
                  <a:pt x="0" y="10800"/>
                </a:moveTo>
                <a:close/>
              </a:path>
            </a:pathLst>
          </a:custGeom>
          <a:gradFill rotWithShape="0">
            <a:gsLst>
              <a:gs pos="0">
                <a:srgbClr val="7f7f7f"/>
              </a:gs>
              <a:gs pos="100000">
                <a:srgbClr val="c00000"/>
              </a:gs>
            </a:gsLst>
            <a:lin ang="5400000"/>
          </a:gradFill>
          <a:ln w="12600">
            <a:solidFill>
              <a:srgbClr val="000000"/>
            </a:solidFill>
            <a:round/>
          </a:ln>
        </p:spPr>
        <p:style>
          <a:lnRef idx="0"/>
          <a:fillRef idx="0"/>
          <a:effectRef idx="0"/>
          <a:fontRef idx="minor"/>
        </p:style>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2019-07-21T16:30:50Z</dcterms:created>
  <dc:creator>Dina</dc:creator>
  <dc:description/>
  <dc:language>en-US</dc:language>
  <cp:lastModifiedBy/>
  <cp:lastPrinted>2017-03-23T12:59:59Z</cp:lastPrinted>
  <dcterms:modified xsi:type="dcterms:W3CDTF">2019-07-25T06:17:18Z</dcterms:modified>
  <cp:revision>293</cp:revision>
  <dc:subject/>
  <dc:title>Workshop &lt;Title&gt;</dc:title>
</cp:coreProperties>
</file>